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EF6F8-031A-4829-9E5D-FA980623B630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92EAC-5B20-44DD-9541-4EEEAF4D6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Balancing Act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www.project-resourceblog.co.uk/wp-content/uploads/2010/03/Balancing-act-eleph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0"/>
            <a:ext cx="5334000" cy="39928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Atoms are not </a:t>
            </a:r>
            <a:r>
              <a:rPr lang="en-US" u="sng" dirty="0" smtClean="0"/>
              <a:t>created</a:t>
            </a:r>
            <a:r>
              <a:rPr lang="en-US" dirty="0" smtClean="0"/>
              <a:t> or </a:t>
            </a:r>
            <a:r>
              <a:rPr lang="en-US" u="sng" dirty="0" smtClean="0"/>
              <a:t>destroyed</a:t>
            </a:r>
            <a:r>
              <a:rPr lang="en-US" dirty="0" smtClean="0"/>
              <a:t> during a chemical reaction. </a:t>
            </a:r>
            <a:endParaRPr lang="en-US" dirty="0"/>
          </a:p>
        </p:txBody>
      </p:sp>
      <p:pic>
        <p:nvPicPr>
          <p:cNvPr id="14338" name="Picture 2" descr="http://ricotheclownandmagician.com/IMAGES/magic-hat-sta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5791200" cy="484933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624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1905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362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205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3276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1054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Chemical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equations -  </a:t>
            </a:r>
          </a:p>
          <a:p>
            <a:pPr lvl="2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T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he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conversion of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reactants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 into </a:t>
            </a:r>
            <a:r>
              <a:rPr lang="en-US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products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lvl="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Reactants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 - the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molecules shown on the left of the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arrow.</a:t>
            </a:r>
          </a:p>
          <a:p>
            <a:pPr lvl="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Products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- the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molecules shown on the right of the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arrow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     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sign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separates molecules on the same side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          “</a:t>
            </a: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yields”</a:t>
            </a:r>
          </a:p>
          <a:p>
            <a:pPr lvl="1">
              <a:lnSpc>
                <a:spcPct val="90000"/>
              </a:lnSpc>
              <a:defRPr/>
            </a:pPr>
            <a:endParaRPr lang="en-US" sz="3200" b="1" dirty="0" smtClean="0">
              <a:solidFill>
                <a:srgbClr val="FFFF00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Arial" charset="0"/>
              </a:rPr>
              <a:t>Example</a:t>
            </a:r>
            <a:endParaRPr lang="en-US" sz="3200" b="1" dirty="0" smtClean="0">
              <a:solidFill>
                <a:srgbClr val="FFFF00"/>
              </a:solidFill>
              <a:latin typeface="Arial" charset="0"/>
            </a:endParaRP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C + O</a:t>
            </a:r>
            <a:r>
              <a:rPr lang="en-US" sz="2800" b="1" baseline="-25000" dirty="0" smtClean="0">
                <a:solidFill>
                  <a:srgbClr val="FFFF00"/>
                </a:solidFill>
                <a:latin typeface="Arial" charset="0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 CO</a:t>
            </a:r>
            <a:r>
              <a:rPr lang="en-US" sz="2800" b="1" baseline="-25000" dirty="0" smtClean="0">
                <a:solidFill>
                  <a:srgbClr val="FFFF00"/>
                </a:solidFill>
                <a:latin typeface="Arial" charset="0"/>
              </a:rPr>
              <a:t>2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You would read this as:</a:t>
            </a:r>
          </a:p>
          <a:p>
            <a:pPr lvl="3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“carbon </a:t>
            </a:r>
            <a:r>
              <a:rPr lang="en-US" b="1" dirty="0" smtClean="0">
                <a:solidFill>
                  <a:srgbClr val="FFFF00"/>
                </a:solidFill>
                <a:latin typeface="Arial" charset="0"/>
              </a:rPr>
              <a:t>plus oxygen react to yield carbon dioxide”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Parts of a Reaction Equation</a:t>
            </a:r>
          </a:p>
        </p:txBody>
      </p:sp>
      <p:sp>
        <p:nvSpPr>
          <p:cNvPr id="4" name="Plus 3"/>
          <p:cNvSpPr/>
          <p:nvPr/>
        </p:nvSpPr>
        <p:spPr>
          <a:xfrm>
            <a:off x="1143000" y="2895600"/>
            <a:ext cx="685800" cy="6858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219200" y="3581400"/>
            <a:ext cx="838200" cy="3810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Scientists know that there must be the </a:t>
            </a:r>
            <a:r>
              <a:rPr lang="en-US" u="sng" dirty="0" smtClean="0"/>
              <a:t>same</a:t>
            </a:r>
            <a:r>
              <a:rPr lang="en-US" dirty="0" smtClean="0"/>
              <a:t> number of atoms on each </a:t>
            </a:r>
            <a:r>
              <a:rPr lang="en-US" u="sng" dirty="0" smtClean="0"/>
              <a:t>side</a:t>
            </a:r>
            <a:r>
              <a:rPr lang="en-US" dirty="0" smtClean="0"/>
              <a:t> of the </a:t>
            </a:r>
            <a:r>
              <a:rPr lang="en-US" u="sng" dirty="0" smtClean="0"/>
              <a:t>equation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u="sng" dirty="0" smtClean="0"/>
              <a:t>(Law of Conservation of Mass)</a:t>
            </a:r>
            <a:endParaRPr lang="en-US" u="sng" dirty="0"/>
          </a:p>
        </p:txBody>
      </p:sp>
      <p:pic>
        <p:nvPicPr>
          <p:cNvPr id="15362" name="Picture 2" descr="http://www.mikeblaber.org/oldwine/chm1045/notes/Stoich/Equation/balance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895600"/>
            <a:ext cx="6074596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To balance an equation…</a:t>
            </a:r>
            <a:br>
              <a:rPr lang="en-US" sz="4900" dirty="0" smtClean="0"/>
            </a:br>
            <a:r>
              <a:rPr lang="en-US" sz="4900" dirty="0" smtClean="0"/>
              <a:t>you must add </a:t>
            </a:r>
            <a:r>
              <a:rPr lang="en-US" sz="4900" u="sng" dirty="0"/>
              <a:t>c</a:t>
            </a:r>
            <a:r>
              <a:rPr lang="en-US" sz="4900" u="sng" dirty="0" smtClean="0"/>
              <a:t>oefficient</a:t>
            </a:r>
            <a:r>
              <a:rPr lang="en-US" sz="4900" dirty="0" smtClean="0"/>
              <a:t>s in front of the chemical formulas</a:t>
            </a:r>
            <a:r>
              <a:rPr lang="en-US" dirty="0" smtClean="0"/>
              <a:t>. </a:t>
            </a:r>
            <a:r>
              <a:rPr lang="en-US" sz="4900" dirty="0" smtClean="0"/>
              <a:t>You can not </a:t>
            </a:r>
            <a:r>
              <a:rPr lang="en-US" sz="4900" u="sng" dirty="0" smtClean="0"/>
              <a:t>add</a:t>
            </a:r>
            <a:r>
              <a:rPr lang="en-US" sz="4900" dirty="0" smtClean="0"/>
              <a:t> or </a:t>
            </a:r>
            <a:r>
              <a:rPr lang="en-US" sz="4900" u="sng" dirty="0" smtClean="0"/>
              <a:t>change</a:t>
            </a:r>
            <a:r>
              <a:rPr lang="en-US" sz="4900" dirty="0" smtClean="0"/>
              <a:t> subscripts. 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334000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_H +  _Fe </a:t>
            </a:r>
            <a:r>
              <a:rPr lang="en-US" sz="6600" dirty="0" smtClean="0">
                <a:sym typeface="Wingdings" pitchFamily="2" charset="2"/>
              </a:rPr>
              <a:t>  2HFe</a:t>
            </a:r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685800" y="29718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Changing the subscripts changes the compound. </a:t>
            </a:r>
            <a:endParaRPr lang="en-US" sz="2400" b="1" dirty="0" smtClean="0">
              <a:solidFill>
                <a:srgbClr val="0000FF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Subscripts 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are determined by the valence electrons </a:t>
            </a:r>
            <a:endParaRPr lang="en-US" sz="2400" b="1" dirty="0" smtClean="0">
              <a:solidFill>
                <a:srgbClr val="0000FF"/>
              </a:solidFill>
              <a:latin typeface="Arial" charset="0"/>
            </a:endParaRPr>
          </a:p>
          <a:p>
            <a:pPr lvl="2">
              <a:buFont typeface="Courier New" pitchFamily="49" charset="0"/>
              <a:buChar char="o"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Arial" charset="0"/>
              </a:rPr>
              <a:t>charges for ionic or sharing for covalent)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_Ca + _O₂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CaO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_N₂ + _H₂ </a:t>
            </a:r>
            <a:r>
              <a:rPr lang="en-US" dirty="0" smtClean="0">
                <a:sym typeface="Wingdings" pitchFamily="2" charset="2"/>
              </a:rPr>
              <a:t> NH₃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Cu₂O</a:t>
            </a:r>
            <a:r>
              <a:rPr lang="en-US" dirty="0" smtClean="0"/>
              <a:t> +_C</a:t>
            </a:r>
            <a:r>
              <a:rPr lang="en-US" dirty="0" smtClean="0">
                <a:sym typeface="Wingdings" pitchFamily="2" charset="2"/>
              </a:rPr>
              <a:t> _Cu + _CO</a:t>
            </a:r>
            <a:r>
              <a:rPr lang="en-US" dirty="0" smtClean="0"/>
              <a:t>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H₂O₂ </a:t>
            </a:r>
            <a:r>
              <a:rPr lang="en-US" dirty="0" smtClean="0">
                <a:sym typeface="Wingdings" pitchFamily="2" charset="2"/>
              </a:rPr>
              <a:t> _H₂O + _O₂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187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Balancing Act</vt:lpstr>
      <vt:lpstr>Atoms are not created or destroyed during a chemical reaction. </vt:lpstr>
      <vt:lpstr>Parts of a Reaction Equation</vt:lpstr>
      <vt:lpstr>Scientists know that there must be the same number of atoms on each side of the equation. (Law of Conservation of Mass)</vt:lpstr>
      <vt:lpstr>To balance an equation… you must add coefficients in front of the chemical formulas. You can not add or change subscripts.  </vt:lpstr>
      <vt:lpstr>_Ca + _O₂ CaO</vt:lpstr>
      <vt:lpstr>_N₂ + _H₂  NH₃</vt:lpstr>
      <vt:lpstr>Cu₂O +_C _Cu + _CO₂</vt:lpstr>
      <vt:lpstr>H₂O₂  _H₂O + _O₂</vt:lpstr>
    </vt:vector>
  </TitlesOfParts>
  <Company>Lewisville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Act</dc:title>
  <dc:creator>Angela Ouellette</dc:creator>
  <cp:lastModifiedBy>printman</cp:lastModifiedBy>
  <cp:revision>15</cp:revision>
  <dcterms:created xsi:type="dcterms:W3CDTF">2010-10-26T21:56:41Z</dcterms:created>
  <dcterms:modified xsi:type="dcterms:W3CDTF">2012-10-29T17:11:33Z</dcterms:modified>
</cp:coreProperties>
</file>