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7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95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7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/>
                <a:ahLst/>
                <a:cxnLst>
                  <a:cxn ang="0">
                    <a:pos x="290" y="1016"/>
                  </a:cxn>
                  <a:cxn ang="0">
                    <a:pos x="316" y="974"/>
                  </a:cxn>
                  <a:cxn ang="0">
                    <a:pos x="354" y="920"/>
                  </a:cxn>
                  <a:cxn ang="0">
                    <a:pos x="384" y="884"/>
                  </a:cxn>
                  <a:cxn ang="0">
                    <a:pos x="381" y="832"/>
                  </a:cxn>
                  <a:cxn ang="0">
                    <a:pos x="370" y="794"/>
                  </a:cxn>
                  <a:cxn ang="0">
                    <a:pos x="361" y="760"/>
                  </a:cxn>
                  <a:cxn ang="0">
                    <a:pos x="361" y="734"/>
                  </a:cxn>
                  <a:cxn ang="0">
                    <a:pos x="359" y="707"/>
                  </a:cxn>
                  <a:cxn ang="0">
                    <a:pos x="373" y="691"/>
                  </a:cxn>
                  <a:cxn ang="0">
                    <a:pos x="391" y="686"/>
                  </a:cxn>
                  <a:cxn ang="0">
                    <a:pos x="395" y="680"/>
                  </a:cxn>
                  <a:cxn ang="0">
                    <a:pos x="390" y="671"/>
                  </a:cxn>
                  <a:cxn ang="0">
                    <a:pos x="386" y="660"/>
                  </a:cxn>
                  <a:cxn ang="0">
                    <a:pos x="437" y="635"/>
                  </a:cxn>
                  <a:cxn ang="0">
                    <a:pos x="442" y="619"/>
                  </a:cxn>
                  <a:cxn ang="0">
                    <a:pos x="438" y="604"/>
                  </a:cxn>
                  <a:cxn ang="0">
                    <a:pos x="400" y="543"/>
                  </a:cxn>
                  <a:cxn ang="0">
                    <a:pos x="384" y="474"/>
                  </a:cxn>
                  <a:cxn ang="0">
                    <a:pos x="354" y="455"/>
                  </a:cxn>
                  <a:cxn ang="0">
                    <a:pos x="326" y="433"/>
                  </a:cxn>
                  <a:cxn ang="0">
                    <a:pos x="312" y="411"/>
                  </a:cxn>
                  <a:cxn ang="0">
                    <a:pos x="307" y="391"/>
                  </a:cxn>
                  <a:cxn ang="0">
                    <a:pos x="290" y="339"/>
                  </a:cxn>
                  <a:cxn ang="0">
                    <a:pos x="308" y="289"/>
                  </a:cxn>
                  <a:cxn ang="0">
                    <a:pos x="298" y="278"/>
                  </a:cxn>
                  <a:cxn ang="0">
                    <a:pos x="280" y="307"/>
                  </a:cxn>
                  <a:cxn ang="0">
                    <a:pos x="269" y="283"/>
                  </a:cxn>
                  <a:cxn ang="0">
                    <a:pos x="272" y="224"/>
                  </a:cxn>
                  <a:cxn ang="0">
                    <a:pos x="280" y="177"/>
                  </a:cxn>
                  <a:cxn ang="0">
                    <a:pos x="280" y="146"/>
                  </a:cxn>
                  <a:cxn ang="0">
                    <a:pos x="281" y="123"/>
                  </a:cxn>
                  <a:cxn ang="0">
                    <a:pos x="290" y="104"/>
                  </a:cxn>
                  <a:cxn ang="0">
                    <a:pos x="296" y="97"/>
                  </a:cxn>
                  <a:cxn ang="0">
                    <a:pos x="298" y="94"/>
                  </a:cxn>
                  <a:cxn ang="0">
                    <a:pos x="301" y="92"/>
                  </a:cxn>
                  <a:cxn ang="0">
                    <a:pos x="307" y="83"/>
                  </a:cxn>
                  <a:cxn ang="0">
                    <a:pos x="317" y="79"/>
                  </a:cxn>
                  <a:cxn ang="0">
                    <a:pos x="328" y="77"/>
                  </a:cxn>
                  <a:cxn ang="0">
                    <a:pos x="337" y="74"/>
                  </a:cxn>
                  <a:cxn ang="0">
                    <a:pos x="345" y="67"/>
                  </a:cxn>
                  <a:cxn ang="0">
                    <a:pos x="337" y="50"/>
                  </a:cxn>
                  <a:cxn ang="0">
                    <a:pos x="337" y="47"/>
                  </a:cxn>
                  <a:cxn ang="0">
                    <a:pos x="337" y="43"/>
                  </a:cxn>
                  <a:cxn ang="0">
                    <a:pos x="337" y="41"/>
                  </a:cxn>
                  <a:cxn ang="0">
                    <a:pos x="334" y="38"/>
                  </a:cxn>
                  <a:cxn ang="0">
                    <a:pos x="321" y="21"/>
                  </a:cxn>
                  <a:cxn ang="0">
                    <a:pos x="316" y="0"/>
                  </a:cxn>
                  <a:cxn ang="0">
                    <a:pos x="188" y="94"/>
                  </a:cxn>
                  <a:cxn ang="0">
                    <a:pos x="88" y="218"/>
                  </a:cxn>
                  <a:cxn ang="0">
                    <a:pos x="21" y="366"/>
                  </a:cxn>
                  <a:cxn ang="0">
                    <a:pos x="0" y="530"/>
                  </a:cxn>
                  <a:cxn ang="0">
                    <a:pos x="20" y="680"/>
                  </a:cxn>
                  <a:cxn ang="0">
                    <a:pos x="74" y="819"/>
                  </a:cxn>
                  <a:cxn ang="0">
                    <a:pos x="160" y="938"/>
                  </a:cxn>
                  <a:cxn ang="0">
                    <a:pos x="272" y="1032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/>
                <a:ahLst/>
                <a:cxnLst>
                  <a:cxn ang="0">
                    <a:pos x="796" y="688"/>
                  </a:cxn>
                  <a:cxn ang="0">
                    <a:pos x="756" y="641"/>
                  </a:cxn>
                  <a:cxn ang="0">
                    <a:pos x="812" y="615"/>
                  </a:cxn>
                  <a:cxn ang="0">
                    <a:pos x="814" y="502"/>
                  </a:cxn>
                  <a:cxn ang="0">
                    <a:pos x="705" y="247"/>
                  </a:cxn>
                  <a:cxn ang="0">
                    <a:pos x="651" y="262"/>
                  </a:cxn>
                  <a:cxn ang="0">
                    <a:pos x="574" y="289"/>
                  </a:cxn>
                  <a:cxn ang="0">
                    <a:pos x="536" y="258"/>
                  </a:cxn>
                  <a:cxn ang="0">
                    <a:pos x="563" y="170"/>
                  </a:cxn>
                  <a:cxn ang="0">
                    <a:pos x="532" y="81"/>
                  </a:cxn>
                  <a:cxn ang="0">
                    <a:pos x="455" y="56"/>
                  </a:cxn>
                  <a:cxn ang="0">
                    <a:pos x="484" y="150"/>
                  </a:cxn>
                  <a:cxn ang="0">
                    <a:pos x="465" y="190"/>
                  </a:cxn>
                  <a:cxn ang="0">
                    <a:pos x="442" y="200"/>
                  </a:cxn>
                  <a:cxn ang="0">
                    <a:pos x="419" y="164"/>
                  </a:cxn>
                  <a:cxn ang="0">
                    <a:pos x="381" y="108"/>
                  </a:cxn>
                  <a:cxn ang="0">
                    <a:pos x="406" y="108"/>
                  </a:cxn>
                  <a:cxn ang="0">
                    <a:pos x="424" y="72"/>
                  </a:cxn>
                  <a:cxn ang="0">
                    <a:pos x="325" y="0"/>
                  </a:cxn>
                  <a:cxn ang="0">
                    <a:pos x="281" y="27"/>
                  </a:cxn>
                  <a:cxn ang="0">
                    <a:pos x="240" y="72"/>
                  </a:cxn>
                  <a:cxn ang="0">
                    <a:pos x="209" y="114"/>
                  </a:cxn>
                  <a:cxn ang="0">
                    <a:pos x="209" y="150"/>
                  </a:cxn>
                  <a:cxn ang="0">
                    <a:pos x="240" y="164"/>
                  </a:cxn>
                  <a:cxn ang="0">
                    <a:pos x="209" y="222"/>
                  </a:cxn>
                  <a:cxn ang="0">
                    <a:pos x="213" y="242"/>
                  </a:cxn>
                  <a:cxn ang="0">
                    <a:pos x="267" y="222"/>
                  </a:cxn>
                  <a:cxn ang="0">
                    <a:pos x="303" y="170"/>
                  </a:cxn>
                  <a:cxn ang="0">
                    <a:pos x="354" y="231"/>
                  </a:cxn>
                  <a:cxn ang="0">
                    <a:pos x="372" y="291"/>
                  </a:cxn>
                  <a:cxn ang="0">
                    <a:pos x="348" y="294"/>
                  </a:cxn>
                  <a:cxn ang="0">
                    <a:pos x="298" y="309"/>
                  </a:cxn>
                  <a:cxn ang="0">
                    <a:pos x="323" y="330"/>
                  </a:cxn>
                  <a:cxn ang="0">
                    <a:pos x="260" y="339"/>
                  </a:cxn>
                  <a:cxn ang="0">
                    <a:pos x="189" y="411"/>
                  </a:cxn>
                  <a:cxn ang="0">
                    <a:pos x="184" y="469"/>
                  </a:cxn>
                  <a:cxn ang="0">
                    <a:pos x="148" y="435"/>
                  </a:cxn>
                  <a:cxn ang="0">
                    <a:pos x="83" y="402"/>
                  </a:cxn>
                  <a:cxn ang="0">
                    <a:pos x="0" y="455"/>
                  </a:cxn>
                  <a:cxn ang="0">
                    <a:pos x="54" y="496"/>
                  </a:cxn>
                  <a:cxn ang="0">
                    <a:pos x="74" y="485"/>
                  </a:cxn>
                  <a:cxn ang="0">
                    <a:pos x="54" y="608"/>
                  </a:cxn>
                  <a:cxn ang="0">
                    <a:pos x="132" y="641"/>
                  </a:cxn>
                  <a:cxn ang="0">
                    <a:pos x="195" y="661"/>
                  </a:cxn>
                  <a:cxn ang="0">
                    <a:pos x="249" y="744"/>
                  </a:cxn>
                  <a:cxn ang="0">
                    <a:pos x="334" y="886"/>
                  </a:cxn>
                  <a:cxn ang="0">
                    <a:pos x="391" y="1007"/>
                  </a:cxn>
                  <a:cxn ang="0">
                    <a:pos x="292" y="1052"/>
                  </a:cxn>
                  <a:cxn ang="0">
                    <a:pos x="182" y="1105"/>
                  </a:cxn>
                  <a:cxn ang="0">
                    <a:pos x="68" y="1180"/>
                  </a:cxn>
                  <a:cxn ang="0">
                    <a:pos x="200" y="1202"/>
                  </a:cxn>
                  <a:cxn ang="0">
                    <a:pos x="417" y="1168"/>
                  </a:cxn>
                  <a:cxn ang="0">
                    <a:pos x="613" y="1052"/>
                  </a:cxn>
                  <a:cxn ang="0">
                    <a:pos x="610" y="929"/>
                  </a:cxn>
                  <a:cxn ang="0">
                    <a:pos x="543" y="888"/>
                  </a:cxn>
                  <a:cxn ang="0">
                    <a:pos x="567" y="791"/>
                  </a:cxn>
                  <a:cxn ang="0">
                    <a:pos x="655" y="738"/>
                  </a:cxn>
                  <a:cxn ang="0">
                    <a:pos x="725" y="713"/>
                  </a:cxn>
                  <a:cxn ang="0">
                    <a:pos x="792" y="729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/>
                <a:ahLst/>
                <a:cxnLst>
                  <a:cxn ang="0">
                    <a:pos x="42" y="65"/>
                  </a:cxn>
                  <a:cxn ang="0">
                    <a:pos x="58" y="72"/>
                  </a:cxn>
                  <a:cxn ang="0">
                    <a:pos x="62" y="72"/>
                  </a:cxn>
                  <a:cxn ang="0">
                    <a:pos x="62" y="67"/>
                  </a:cxn>
                  <a:cxn ang="0">
                    <a:pos x="58" y="65"/>
                  </a:cxn>
                  <a:cxn ang="0">
                    <a:pos x="58" y="62"/>
                  </a:cxn>
                  <a:cxn ang="0">
                    <a:pos x="44" y="56"/>
                  </a:cxn>
                  <a:cxn ang="0">
                    <a:pos x="37" y="45"/>
                  </a:cxn>
                  <a:cxn ang="0">
                    <a:pos x="31" y="34"/>
                  </a:cxn>
                  <a:cxn ang="0">
                    <a:pos x="26" y="20"/>
                  </a:cxn>
                  <a:cxn ang="0">
                    <a:pos x="9" y="0"/>
                  </a:cxn>
                  <a:cxn ang="0">
                    <a:pos x="6" y="4"/>
                  </a:cxn>
                  <a:cxn ang="0">
                    <a:pos x="2" y="9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9" y="31"/>
                  </a:cxn>
                  <a:cxn ang="0">
                    <a:pos x="20" y="45"/>
                  </a:cxn>
                  <a:cxn ang="0">
                    <a:pos x="31" y="56"/>
                  </a:cxn>
                  <a:cxn ang="0">
                    <a:pos x="42" y="6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E0E4D2-4939-4AD6-97E1-B94D669EA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FC916-11EA-41D1-BF63-3266CE07D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17817-62C6-4E46-BA31-CE7E0031A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83DCB-45E9-4A50-B09D-C7047EB76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D51BF-3B28-4179-B1C6-BE6307FCD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43B30-458C-4901-9C46-B74C466DF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A310-5732-4774-94B5-D51DC6B0D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7DF83-C36A-4E3F-8E8A-AB46480F0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B75B6-C6A5-4258-8A83-6DCD15FCA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BE9B4-8F43-4E4B-AA0B-C6F0693C1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038F6-445A-476A-AC63-F9ADF325A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1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B15FED7A-F7F1-4DB2-80A0-56E725CF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dirty="0" smtClean="0"/>
              <a:t>Convection Currents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1524000"/>
            <a:ext cx="8534400" cy="4953000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  <a:latin typeface="Andale Mono IPA" pitchFamily="34" charset="2"/>
              </a:rPr>
              <a:t>  </a:t>
            </a:r>
            <a:r>
              <a:rPr lang="en-US" sz="4000" dirty="0" smtClean="0">
                <a:solidFill>
                  <a:srgbClr val="FFFF00"/>
                </a:solidFill>
                <a:latin typeface="Lucida Console" pitchFamily="49" charset="0"/>
              </a:rPr>
              <a:t>Heat is always transferred from warmer substance to a cooler substance.</a:t>
            </a:r>
          </a:p>
          <a:p>
            <a:endParaRPr lang="en-US" sz="4000" dirty="0">
              <a:solidFill>
                <a:srgbClr val="FFFF00"/>
              </a:solidFill>
            </a:endParaRPr>
          </a:p>
          <a:p>
            <a:r>
              <a:rPr lang="en-US" sz="40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        Write down some examples of this concept:</a:t>
            </a:r>
            <a:endParaRPr lang="en-US" sz="40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dirty="0" smtClean="0"/>
              <a:t>Convection Currents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1524000"/>
            <a:ext cx="8534400" cy="4953000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  <a:latin typeface="Andale Mono IPA" pitchFamily="34" charset="2"/>
              </a:rPr>
              <a:t> </a:t>
            </a:r>
            <a:r>
              <a:rPr lang="en-US" sz="4000" dirty="0" smtClean="0">
                <a:solidFill>
                  <a:schemeClr val="tx1">
                    <a:lumMod val="75000"/>
                  </a:schemeClr>
                </a:solidFill>
                <a:latin typeface="Harrington" pitchFamily="82" charset="0"/>
              </a:rPr>
              <a:t>Heat is transferred through:</a:t>
            </a:r>
          </a:p>
          <a:p>
            <a:endParaRPr lang="en-US" sz="4000" dirty="0" smtClean="0">
              <a:solidFill>
                <a:schemeClr val="tx1">
                  <a:lumMod val="75000"/>
                </a:schemeClr>
              </a:solidFill>
              <a:latin typeface="Harrington" pitchFamily="82" charset="0"/>
            </a:endParaRPr>
          </a:p>
          <a:p>
            <a:pPr marL="742950" indent="-742950">
              <a:buAutoNum type="arabicPeriod"/>
            </a:pPr>
            <a:r>
              <a:rPr lang="en-US" sz="4000" dirty="0" smtClean="0">
                <a:solidFill>
                  <a:schemeClr val="tx1">
                    <a:lumMod val="75000"/>
                  </a:schemeClr>
                </a:solidFill>
                <a:latin typeface="Harrington" pitchFamily="82" charset="0"/>
                <a:cs typeface="Aharoni" pitchFamily="2" charset="-79"/>
              </a:rPr>
              <a:t>Radiation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solidFill>
                  <a:schemeClr val="tx1">
                    <a:lumMod val="75000"/>
                  </a:schemeClr>
                </a:solidFill>
                <a:latin typeface="Harrington" pitchFamily="82" charset="0"/>
                <a:cs typeface="Aharoni" pitchFamily="2" charset="-79"/>
              </a:rPr>
              <a:t>Conduction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solidFill>
                  <a:schemeClr val="tx1">
                    <a:lumMod val="75000"/>
                  </a:schemeClr>
                </a:solidFill>
                <a:latin typeface="Harrington" pitchFamily="82" charset="0"/>
                <a:cs typeface="Aharoni" pitchFamily="2" charset="-79"/>
              </a:rPr>
              <a:t>Convection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dirty="0" smtClean="0"/>
              <a:t>Convection Currents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1524000"/>
            <a:ext cx="8534400" cy="4953000"/>
          </a:xfrm>
        </p:spPr>
        <p:txBody>
          <a:bodyPr/>
          <a:lstStyle/>
          <a:p>
            <a:pPr>
              <a:buFont typeface="Andale Mono IPA"/>
              <a:buChar char=" "/>
            </a:pPr>
            <a:r>
              <a:rPr lang="en-US" sz="8000" dirty="0" smtClean="0">
                <a:solidFill>
                  <a:schemeClr val="bg2"/>
                </a:solidFill>
                <a:latin typeface="Franklin Gothic Medium Cond" pitchFamily="34" charset="0"/>
              </a:rPr>
              <a:t>Radiation</a:t>
            </a:r>
          </a:p>
          <a:p>
            <a:pPr>
              <a:buFont typeface="Andale Mono IPA"/>
              <a:buChar char=" "/>
            </a:pPr>
            <a:r>
              <a:rPr lang="en-US" sz="5400" dirty="0" smtClean="0">
                <a:solidFill>
                  <a:schemeClr val="bg2"/>
                </a:solidFill>
                <a:latin typeface="Franklin Gothic Medium Cond" pitchFamily="34" charset="0"/>
              </a:rPr>
              <a:t>Transfer of energy by electromagnetic waves</a:t>
            </a:r>
          </a:p>
          <a:p>
            <a:pPr>
              <a:buFont typeface="Andale Mono IPA"/>
              <a:buChar char=" "/>
            </a:pPr>
            <a:endParaRPr lang="en-US" sz="40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dirty="0" smtClean="0"/>
              <a:t>Convection Currents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1524000"/>
            <a:ext cx="8534400" cy="4953000"/>
          </a:xfrm>
        </p:spPr>
        <p:txBody>
          <a:bodyPr/>
          <a:lstStyle/>
          <a:p>
            <a:pPr>
              <a:buFont typeface="Andale Mono IPA"/>
              <a:buChar char=" "/>
            </a:pPr>
            <a:r>
              <a:rPr lang="en-US" sz="8000" dirty="0" smtClean="0">
                <a:solidFill>
                  <a:schemeClr val="bg2"/>
                </a:solidFill>
                <a:latin typeface="Franklin Gothic Medium Cond" pitchFamily="34" charset="0"/>
              </a:rPr>
              <a:t>Conduction</a:t>
            </a:r>
          </a:p>
          <a:p>
            <a:pPr>
              <a:buFont typeface="Andale Mono IPA"/>
              <a:buChar char=" "/>
            </a:pPr>
            <a:r>
              <a:rPr lang="en-US" sz="5400" dirty="0" smtClean="0">
                <a:solidFill>
                  <a:schemeClr val="bg2"/>
                </a:solidFill>
                <a:latin typeface="Franklin Gothic Medium Cond" pitchFamily="34" charset="0"/>
              </a:rPr>
              <a:t>Heat transfer by direct contact of particles of matter</a:t>
            </a:r>
          </a:p>
          <a:p>
            <a:pPr>
              <a:buFont typeface="Andale Mono IPA"/>
              <a:buChar char=" "/>
            </a:pPr>
            <a:endParaRPr lang="en-US" sz="40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dirty="0" smtClean="0"/>
              <a:t>Convection Currents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1524000"/>
            <a:ext cx="8534400" cy="4953000"/>
          </a:xfrm>
          <a:solidFill>
            <a:srgbClr val="FFFF00"/>
          </a:solidFill>
        </p:spPr>
        <p:txBody>
          <a:bodyPr/>
          <a:lstStyle/>
          <a:p>
            <a:pPr>
              <a:buFont typeface="Andale Mono IPA"/>
              <a:buChar char=" "/>
            </a:pPr>
            <a:r>
              <a:rPr lang="en-US" sz="8000" dirty="0" smtClean="0">
                <a:solidFill>
                  <a:schemeClr val="bg2"/>
                </a:solidFill>
                <a:latin typeface="Franklin Gothic Medium Cond" pitchFamily="34" charset="0"/>
              </a:rPr>
              <a:t>Convection</a:t>
            </a:r>
          </a:p>
          <a:p>
            <a:pPr>
              <a:buFont typeface="Andale Mono IPA"/>
              <a:buChar char=" "/>
            </a:pPr>
            <a:r>
              <a:rPr lang="en-US" sz="5400" dirty="0" smtClean="0">
                <a:solidFill>
                  <a:schemeClr val="bg2"/>
                </a:solidFill>
                <a:latin typeface="Franklin Gothic Medium Cond" pitchFamily="34" charset="0"/>
              </a:rPr>
              <a:t>Heat transfer by movement of a heated fluid.</a:t>
            </a:r>
          </a:p>
          <a:p>
            <a:pPr>
              <a:buFont typeface="Andale Mono IPA"/>
              <a:buChar char=" "/>
            </a:pPr>
            <a:endParaRPr lang="en-US" sz="40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dirty="0" smtClean="0"/>
              <a:t>Convection Currents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1524000"/>
            <a:ext cx="8534400" cy="4953000"/>
          </a:xfrm>
          <a:solidFill>
            <a:schemeClr val="tx1"/>
          </a:solidFill>
        </p:spPr>
        <p:txBody>
          <a:bodyPr/>
          <a:lstStyle/>
          <a:p>
            <a:pPr>
              <a:buFont typeface="Andale Mono IPA"/>
              <a:buChar char=" "/>
            </a:pPr>
            <a:r>
              <a:rPr lang="en-US" sz="6600" dirty="0" smtClean="0">
                <a:solidFill>
                  <a:srgbClr val="7030A0"/>
                </a:solidFill>
                <a:latin typeface="Franklin Gothic Medium Cond" pitchFamily="34" charset="0"/>
              </a:rPr>
              <a:t>Convection in the Earths Mantle</a:t>
            </a:r>
          </a:p>
          <a:p>
            <a:pPr>
              <a:buFont typeface="Andale Mono IPA"/>
              <a:buChar char=" "/>
            </a:pPr>
            <a:r>
              <a:rPr lang="en-US" sz="5400" dirty="0" smtClean="0">
                <a:solidFill>
                  <a:schemeClr val="bg2"/>
                </a:solidFill>
                <a:latin typeface="Franklin Gothic Medium Cond" pitchFamily="34" charset="0"/>
              </a:rPr>
              <a:t>Heat from the earth’s core and from the mantle itself causes the convection currents in </a:t>
            </a:r>
            <a:r>
              <a:rPr lang="en-US" sz="5400" smtClean="0">
                <a:solidFill>
                  <a:schemeClr val="bg2"/>
                </a:solidFill>
                <a:latin typeface="Franklin Gothic Medium Cond" pitchFamily="34" charset="0"/>
              </a:rPr>
              <a:t>the mantle</a:t>
            </a:r>
            <a:endParaRPr lang="en-US" sz="5400" dirty="0" smtClean="0">
              <a:solidFill>
                <a:schemeClr val="bg2"/>
              </a:solidFill>
              <a:latin typeface="Franklin Gothic Medium Cond" pitchFamily="34" charset="0"/>
            </a:endParaRPr>
          </a:p>
          <a:p>
            <a:pPr>
              <a:buFont typeface="Andale Mono IPA"/>
              <a:buChar char=" "/>
            </a:pPr>
            <a:endParaRPr lang="en-US" sz="40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temporary design template">
  <a:themeElements>
    <a:clrScheme name="Office Theme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 design template</Template>
  <TotalTime>25</TotalTime>
  <Words>92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Contemporary design template</vt:lpstr>
      <vt:lpstr>Convection Currents</vt:lpstr>
      <vt:lpstr>Convection Currents</vt:lpstr>
      <vt:lpstr>Convection Currents</vt:lpstr>
      <vt:lpstr>Convection Currents</vt:lpstr>
      <vt:lpstr>Convection Currents</vt:lpstr>
      <vt:lpstr>Convection Currents</vt:lpstr>
    </vt:vector>
  </TitlesOfParts>
  <Company>Lewisville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Convection Currents</dc:title>
  <dc:creator>printman</dc:creator>
  <cp:lastModifiedBy>Angela Ouellette</cp:lastModifiedBy>
  <cp:revision>3</cp:revision>
  <cp:lastPrinted>1601-01-01T00:00:00Z</cp:lastPrinted>
  <dcterms:created xsi:type="dcterms:W3CDTF">2013-01-22T21:53:11Z</dcterms:created>
  <dcterms:modified xsi:type="dcterms:W3CDTF">2013-01-25T17:11:26Z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TC010690071033</vt:lpwstr>
  </property>
</Properties>
</file>