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E4A5-E5E1-472F-8E54-AAF49FB5330B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F88F-9901-4110-8F44-68CFB6098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drugrecallwatch.files.wordpress.com/2008/12/milk.jpg&amp;imgrefurl=http://modestjustice.blogspot.com/2009_07_01_archive.html&amp;usg=__8zSsNhyhI8MCvVGTN1Dn-UsbPJw=&amp;h=418&amp;w=300&amp;sz=12&amp;hl=en&amp;start=15&amp;zoom=1&amp;um=1&amp;itbs=1&amp;tbnid=YszyDp1HDt8CWM:&amp;tbnh=125&amp;tbnw=90&amp;prev=/images?q=milk&amp;um=1&amp;hl=e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img4.realsimple.com/images/how-tos/002-pancakes_365.jpg&amp;imgrefurl=http://browse.realsimple.com/food-recipes/cooking-tips-techniques/index.html&amp;usg=__GZTeRvBG__OOacdX1k3VJno50wE=&amp;h=320&amp;w=365&amp;sz=19&amp;hl=en&amp;start=3&amp;zoom=1&amp;um=1&amp;itbs=1&amp;tbnid=SPUtCIU8jxxu3M:&amp;tbnh=106&amp;tbnw=121&amp;prev=/images?q=pancakes+cooking&amp;um=1&amp;hl=e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clearmasters.co.uk/userimages/GRASS.jpg&amp;imgrefurl=http://www.clearmasters.co.uk/&amp;usg=__kvj3gu_kPc5eLK40mKeXewiyT-0=&amp;h=350&amp;w=425&amp;sz=129&amp;hl=en&amp;start=1&amp;zoom=1&amp;um=1&amp;itbs=1&amp;tbnid=1D_p-f0Vuv17LM:&amp;tbnh=104&amp;tbnw=126&amp;prev=/images?q=grass&amp;um=1&amp;hl=e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sustainabledesignupdate.com/wp-content/uploads/2008/08/inflate-tire.jpg&amp;imgrefurl=http://sustainabledesignupdate.com/2008/08/page/2/&amp;usg=__vGdxRmXhCbIxgu4X47rBTdvki4A=&amp;h=384&amp;w=512&amp;sz=44&amp;hl=en&amp;start=3&amp;zoom=1&amp;um=1&amp;itbs=1&amp;tbnid=fRLP-QYqPBSJ1M:&amp;tbnh=98&amp;tbnw=131&amp;prev=/images?q=tire+is+inflated&amp;um=1&amp;hl=e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imgurl=http://www.graphicsbydezign.com/images/clip-art/food-fast.gif&amp;imgrefurl=http://www.graphicsbydezign.com/food-clip-art.html&amp;usg=__AgDebZZ7jVDsdkXNaKMC1xRMyGk=&amp;h=310&amp;w=308&amp;sz=8&amp;hl=en&amp;start=1&amp;zoom=1&amp;um=1&amp;itbs=1&amp;tbnid=nJuZNnFqsNbFEM:&amp;tbnh=117&amp;tbnw=116&amp;prev=/images?q=food&amp;um=1&amp;hl=e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imgurl=http://www.chocolatehabanero.com/wet1.JPG&amp;imgrefurl=http://www.chocolatehabanero.com/seedstart.htm&amp;usg=__-I10FALeR5wwjnpQWF2Wcy5Y9tI=&amp;h=318&amp;w=429&amp;sz=37&amp;hl=en&amp;start=2&amp;zoom=1&amp;um=1&amp;itbs=1&amp;tbnid=xyVmzgckDBSr2M:&amp;tbnh=93&amp;tbnw=126&amp;prev=/images?q=wet+paper+towel&amp;um=1&amp;hl=en&amp;sa=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1.bp.blogspot.com/_YaowUzQz4HE/S_0QDfqoEwI/AAAAAAAAAQw/EGA3Br4bENI/s1600/glass-of-water.jpg&amp;imgrefurl=http://most-tranquil.blogspot.com/2010_05_01_archive.html&amp;usg=__eJiXj6FdVHg528BfJhWfSF4C-Wg=&amp;h=500&amp;w=375&amp;sz=56&amp;hl=en&amp;start=3&amp;zoom=1&amp;um=1&amp;itbs=1&amp;tbnid=_RQ7XhtWSdGVzM:&amp;tbnh=130&amp;tbnw=98&amp;prev=/images?q=glass+of+water&amp;um=1&amp;hl=e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upload.wikimedia.org/wikipedia/commons/c/ca/Hydrochloric_acid_05.jpg&amp;imgrefurl=http://commons.wikimedia.org/wiki/File:Hydrochloric_acid_05.jpg&amp;usg=__e_kFJvO60JnPQJRCmTA-b4WAzZ0=&amp;h=516&amp;w=332&amp;sz=26&amp;hl=en&amp;start=1&amp;zoom=1&amp;um=1&amp;itbs=1&amp;tbnid=jjT93IOSSTm4QM:&amp;tbnh=131&amp;tbnw=84&amp;prev=/images?q=Hydrochloric+acid&amp;um=1&amp;hl=en&amp;sa=N&amp;rls=com.microsoft:en-us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en.wikivisual.com/images/7/7b/Potassium_chloride.jpg&amp;imgrefurl=http://en.wikivisual.com/index.php/Potassium_chloride&amp;usg=__WQpiiMwUce54WK2Dicislv_k0JM=&amp;h=445&amp;w=468&amp;sz=27&amp;hl=en&amp;start=1&amp;zoom=1&amp;um=1&amp;itbs=1&amp;tbnid=oFl9Wl0rQiDDCM:&amp;tbnh=122&amp;tbnw=128&amp;prev=/images?q=potassium+chloride&amp;um=1&amp;hl=en&amp;rls=com.microsoft:en-us&amp;tbs=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www.indenta.com/images/manfacturing_1.gif&amp;imgrefurl=http://www.indenta.com/manufacturing.html&amp;usg=__HcTGMepK6BeZzNZfv1R1q3x0A5g=&amp;h=206&amp;w=243&amp;sz=13&amp;hl=en&amp;start=8&amp;zoom=1&amp;um=1&amp;itbs=1&amp;tbnid=6yEOAZ5FzHi2HM:&amp;tbnh=93&amp;tbnw=110&amp;prev=/images?q=sodium+pellet&amp;um=1&amp;hl=en&amp;sa=X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www.vk2zay.net/article/file/603&amp;imgrefurl=http://www.vk2zay.net/article/146&amp;usg=__S6vla6moM3rloY5_IcLjjJX1FWU=&amp;h=573&amp;w=565&amp;sz=30&amp;hl=en&amp;start=6&amp;zoom=1&amp;um=1&amp;itbs=1&amp;tbnid=uXdxk-baqMOH_M:&amp;tbnh=134&amp;tbnw=132&amp;prev=/images?q=Potassium+chlorate&amp;um=1&amp;hl=en&amp;sa=N&amp;rls=com.microsoft:en-us&amp;tbs=isch: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Physical and </a:t>
            </a:r>
            <a:r>
              <a:rPr lang="en-US" sz="5400" b="1" dirty="0"/>
              <a:t>C</a:t>
            </a:r>
            <a:r>
              <a:rPr lang="en-US" sz="5400" b="1" dirty="0" smtClean="0"/>
              <a:t>hemical </a:t>
            </a:r>
            <a:r>
              <a:rPr lang="en-US" sz="5400" b="1" dirty="0"/>
              <a:t>C</a:t>
            </a:r>
            <a:r>
              <a:rPr lang="en-US" sz="5400" b="1" dirty="0" smtClean="0"/>
              <a:t>hanges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melting</a:t>
            </a:r>
            <a:endParaRPr lang="en-US" dirty="0"/>
          </a:p>
        </p:txBody>
      </p:sp>
      <p:pic>
        <p:nvPicPr>
          <p:cNvPr id="9218" name="Picture 2" descr="'Big Freeze' Hint For Futur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sours</a:t>
            </a:r>
            <a:endParaRPr lang="en-US" dirty="0"/>
          </a:p>
        </p:txBody>
      </p:sp>
      <p:pic>
        <p:nvPicPr>
          <p:cNvPr id="8196" name="Picture 4" descr="http://t2.gstatic.com/images?q=tbn:YszyDp1HDt8CWM:http://drugrecallwatch.files.wordpress.com/2008/12/mil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0"/>
            <a:ext cx="2286000" cy="317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dissolves in water. </a:t>
            </a:r>
            <a:endParaRPr lang="en-US" dirty="0"/>
          </a:p>
        </p:txBody>
      </p:sp>
      <p:pic>
        <p:nvPicPr>
          <p:cNvPr id="7170" name="Picture 2" descr="http://www.pastrypal.com/wp-content/uploads/2009/09/chocolate-sorbet-sugar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 rotting</a:t>
            </a:r>
            <a:endParaRPr lang="en-US" dirty="0"/>
          </a:p>
        </p:txBody>
      </p:sp>
      <p:pic>
        <p:nvPicPr>
          <p:cNvPr id="6148" name="Picture 4" descr="http://www.uoguelph.ca/~gbarron/MISC2003/cubic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4432300" cy="2270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Pancakes cooking on a griddle</a:t>
            </a:r>
            <a:endParaRPr lang="en-US" dirty="0"/>
          </a:p>
        </p:txBody>
      </p:sp>
      <p:pic>
        <p:nvPicPr>
          <p:cNvPr id="5122" name="Picture 2" descr="http://t1.gstatic.com/images?q=tbn:SPUtCIU8jxxu3M:http://img4.realsimple.com/images/how-tos/002-pancakes_3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3352800" cy="2937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 growing in a lawn</a:t>
            </a:r>
            <a:endParaRPr lang="en-US" dirty="0"/>
          </a:p>
        </p:txBody>
      </p:sp>
      <p:pic>
        <p:nvPicPr>
          <p:cNvPr id="4098" name="Picture 2" descr="http://t1.gstatic.com/images?q=tbn:1D_p-f0Vuv17LM:http://www.clearmasters.co.uk/userimages/GR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3962400" cy="32705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tire in inflated with air</a:t>
            </a:r>
            <a:endParaRPr lang="en-US" dirty="0"/>
          </a:p>
        </p:txBody>
      </p:sp>
      <p:pic>
        <p:nvPicPr>
          <p:cNvPr id="3074" name="Picture 2" descr="http://t3.gstatic.com/images?q=tbn:fRLP-QYqPBSJ1M:http://sustainabledesignupdate.com/wp-content/uploads/2008/08/inflate-t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3429000" cy="2565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digests in the stomach</a:t>
            </a:r>
            <a:endParaRPr lang="en-US" dirty="0"/>
          </a:p>
        </p:txBody>
      </p:sp>
      <p:pic>
        <p:nvPicPr>
          <p:cNvPr id="2050" name="Picture 2" descr="http://t1.gstatic.com/images?q=tbn:nJuZNnFqsNbFEM:http://www.graphicsbydezign.com/images/clip-art/food-fas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2667000" cy="2689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is absorbed by a paper towel. </a:t>
            </a:r>
            <a:endParaRPr lang="en-US" dirty="0"/>
          </a:p>
        </p:txBody>
      </p:sp>
      <p:pic>
        <p:nvPicPr>
          <p:cNvPr id="1026" name="Picture 2" descr="http://t2.gstatic.com/images?q=tbn:xyVmzgckDBSr2M:http://www.chocolatehabanero.com/we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4038600" cy="2980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Sodium Hydroxide dissolves into water</a:t>
            </a:r>
            <a:endParaRPr lang="en-US" dirty="0"/>
          </a:p>
        </p:txBody>
      </p:sp>
      <p:pic>
        <p:nvPicPr>
          <p:cNvPr id="17410" name="Picture 2" descr="http://t3.gstatic.com/images?q=tbn:_RQ7XhtWSdGVzM:http://1.bp.blogspot.com/_YaowUzQz4HE/S_0QDfqoEwI/AAAAAAAAAQw/EGA3Br4bENI/s1600/glass-of-w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95400"/>
            <a:ext cx="3657600" cy="48519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Hydrochloric acid reacts with potassium chloride to produce a salt, water and heat</a:t>
            </a:r>
            <a:endParaRPr lang="en-US" dirty="0"/>
          </a:p>
        </p:txBody>
      </p:sp>
      <p:pic>
        <p:nvPicPr>
          <p:cNvPr id="16386" name="Picture 2" descr="http://t1.gstatic.com/images?q=tbn:jjT93IOSSTm4QM:http://upload.wikimedia.org/wikipedia/commons/c/ca/Hydrochloric_acid_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2286000"/>
            <a:ext cx="2149887" cy="3352800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oFl9Wl0rQiDDCM:http://en.wikivisual.com/images/7/7b/Potassium_chlori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399" y="2362200"/>
            <a:ext cx="3277849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pellet if sodium is sliced in two. </a:t>
            </a:r>
            <a:endParaRPr lang="en-US" dirty="0"/>
          </a:p>
        </p:txBody>
      </p:sp>
      <p:pic>
        <p:nvPicPr>
          <p:cNvPr id="15362" name="Picture 2" descr="http://t2.gstatic.com/images?q=tbn:6yEOAZ5FzHi2HM:http://www.indenta.com/images/manfacturing_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81200"/>
            <a:ext cx="3810000" cy="3221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is heated and change into steam</a:t>
            </a:r>
            <a:endParaRPr lang="en-US" dirty="0"/>
          </a:p>
        </p:txBody>
      </p:sp>
      <p:pic>
        <p:nvPicPr>
          <p:cNvPr id="14338" name="Picture 2" descr="http://melissaburford.typepad.com/.a/6a00e5511e75a0883301116901c8ca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37338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Potassium chlorate decomposes to potassium chloride and oxygen gas.</a:t>
            </a:r>
            <a:endParaRPr lang="en-US" dirty="0"/>
          </a:p>
        </p:txBody>
      </p:sp>
      <p:pic>
        <p:nvPicPr>
          <p:cNvPr id="13314" name="Picture 2" descr="http://t1.gstatic.com/images?q=tbn:uXdxk-baqMOH_M:http://www.vk2zay.net/article/file/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3657600" cy="371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rusts</a:t>
            </a:r>
            <a:endParaRPr lang="en-US" dirty="0"/>
          </a:p>
        </p:txBody>
      </p:sp>
      <p:pic>
        <p:nvPicPr>
          <p:cNvPr id="12290" name="Picture 2" descr="http://bostonbiker.org/files/2009/12/ru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5381625" cy="439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placing in H2O, a sodium pellet catches on fire as hydrogen gas is liberated and sodium hydroxide is formed. </a:t>
            </a:r>
            <a:endParaRPr lang="en-US" dirty="0"/>
          </a:p>
        </p:txBody>
      </p:sp>
      <p:pic>
        <p:nvPicPr>
          <p:cNvPr id="11266" name="Picture 2" descr="http://s6.mcstatic.com/thumb/714029/4393519/4/catalog_item5/0/1/chemistry_experiments_sodium_on_water_dancing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2895600" cy="21298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vaporation</a:t>
            </a:r>
            <a:endParaRPr lang="en-US" dirty="0"/>
          </a:p>
        </p:txBody>
      </p:sp>
      <p:pic>
        <p:nvPicPr>
          <p:cNvPr id="10242" name="Picture 2" descr="http://ga.water.usgs.gov/edu/pictures/wcpicevap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1752600"/>
            <a:ext cx="489018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114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Physical and Chemical Changes</vt:lpstr>
      <vt:lpstr>Sodium Hydroxide dissolves into water</vt:lpstr>
      <vt:lpstr>Hydrochloric acid reacts with potassium chloride to produce a salt, water and heat</vt:lpstr>
      <vt:lpstr>A pellet if sodium is sliced in two. </vt:lpstr>
      <vt:lpstr>Water is heated and change into steam</vt:lpstr>
      <vt:lpstr>Potassium chlorate decomposes to potassium chloride and oxygen gas.</vt:lpstr>
      <vt:lpstr>Iron rusts</vt:lpstr>
      <vt:lpstr>When placing in H2O, a sodium pellet catches on fire as hydrogen gas is liberated and sodium hydroxide is formed. </vt:lpstr>
      <vt:lpstr>Evaporation</vt:lpstr>
      <vt:lpstr>Ice melting</vt:lpstr>
      <vt:lpstr>Milk sours</vt:lpstr>
      <vt:lpstr>Sugar dissolves in water. </vt:lpstr>
      <vt:lpstr>Wood rotting</vt:lpstr>
      <vt:lpstr>Pancakes cooking on a griddle</vt:lpstr>
      <vt:lpstr>Grass growing in a lawn</vt:lpstr>
      <vt:lpstr>A tire in inflated with air</vt:lpstr>
      <vt:lpstr>Food digests in the stomach</vt:lpstr>
      <vt:lpstr>Water is absorbed by a paper towel. </vt:lpstr>
    </vt:vector>
  </TitlesOfParts>
  <Company>Lewisville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Angela Ouellette</dc:creator>
  <cp:lastModifiedBy>Angela Ouellette</cp:lastModifiedBy>
  <cp:revision>586</cp:revision>
  <dcterms:created xsi:type="dcterms:W3CDTF">2010-10-29T13:53:59Z</dcterms:created>
  <dcterms:modified xsi:type="dcterms:W3CDTF">2011-10-26T13:52:56Z</dcterms:modified>
</cp:coreProperties>
</file>