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84120-D062-4345-A969-913ED0176F9C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CE2D6-9776-4764-ACE1-26228521A4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www.we-r-here.com/cad/tutorials/level_3/images/sky.jpg&amp;imgrefurl=http://www.we-r-here.com/cad/tutorials/level_3/3-17.htm&amp;usg=__3XYNPVDWYS4U9AF8vcKoEEovigY=&amp;h=1251&amp;w=2199&amp;sz=491&amp;hl=en&amp;start=6&amp;zoom=1&amp;um=1&amp;itbs=1&amp;tbnid=lQtb9JymPHtvIM:&amp;tbnh=85&amp;tbnw=150&amp;prev=/images?q=sky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www.we-r-here.com/cad/tutorials/level_3/images/sky.jpg&amp;imgrefurl=http://www.we-r-here.com/cad/tutorials/level_3/3-17.htm&amp;usg=__3XYNPVDWYS4U9AF8vcKoEEovigY=&amp;h=1251&amp;w=2199&amp;sz=491&amp;hl=en&amp;start=6&amp;zoom=1&amp;um=1&amp;itbs=1&amp;tbnid=lQtb9JymPHtvIM:&amp;tbnh=85&amp;tbnw=150&amp;prev=/images?q=sky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1.bp.blogspot.com/_cKOQpC-iF9o/SLrnTwfB5EI/AAAAAAAAAF0/OgM2Fgl5pXw/s400/sourpatchmovie.jpg&amp;imgrefurl=http://thepostmoderndiet.blogspot.com/2008/08/sour-patch-trancendence.html&amp;usg=__AzhXuQWeyPytiL-VuUeEjZr2N0U=&amp;h=330&amp;w=353&amp;sz=27&amp;hl=en&amp;start=10&amp;zoom=1&amp;um=1&amp;itbs=1&amp;tbnid=DT7Io4eBQJADjM:&amp;tbnh=113&amp;tbnw=121&amp;prev=/images?q=sou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1.bp.blogspot.com/_cKOQpC-iF9o/SLrnTwfB5EI/AAAAAAAAAF0/OgM2Fgl5pXw/s400/sourpatchmovie.jpg&amp;imgrefurl=http://thepostmoderndiet.blogspot.com/2008/08/sour-patch-trancendence.html&amp;usg=__AzhXuQWeyPytiL-VuUeEjZr2N0U=&amp;h=330&amp;w=353&amp;sz=27&amp;hl=en&amp;start=10&amp;zoom=1&amp;um=1&amp;itbs=1&amp;tbnid=DT7Io4eBQJADjM:&amp;tbnh=113&amp;tbnw=121&amp;prev=/images?q=sou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dreamstime.com/melting-snowman-thumb43430.jpg&amp;imgrefurl=http://www.dreamstime.com/stock-photo-melting-snowman-image43430&amp;usg=__yINQcMCQe-VWhlO1RIRAhEjnXVw=&amp;h=297&amp;w=300&amp;sz=44&amp;hl=en&amp;start=1&amp;zoom=1&amp;um=1&amp;itbs=1&amp;tbnid=eFNN9p9gudASFM:&amp;tbnh=115&amp;tbnw=116&amp;prev=/images?q=melting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imgurl=http://www.dreamstime.com/melting-snowman-thumb43430.jpg&amp;imgrefurl=http://www.dreamstime.com/stock-photo-melting-snowman-image43430&amp;usg=__yINQcMCQe-VWhlO1RIRAhEjnXVw=&amp;h=297&amp;w=300&amp;sz=44&amp;hl=en&amp;start=1&amp;zoom=1&amp;um=1&amp;itbs=1&amp;tbnid=eFNN9p9gudASFM:&amp;tbnh=115&amp;tbnw=116&amp;prev=/images?q=melting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photos.travelblog.org/Photos/38234/256840/t/2097242-Steaming-water-and-bubbling-mud-1.jpg&amp;imgrefurl=http://www.travelblog.org/Oceania/New-Zealand/North-Island/Rotorua/blog-256840.html&amp;usg=__OHSaSTUY0nG35tCeHX7ld2fQUNk=&amp;h=300&amp;w=225&amp;sz=12&amp;hl=en&amp;start=2&amp;zoom=1&amp;um=1&amp;itbs=1&amp;tbnid=0EbPUWxGnE7uHM:&amp;tbnh=116&amp;tbnw=87&amp;prev=/images?q=steaming+wate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photos.travelblog.org/Photos/38234/256840/t/2097242-Steaming-water-and-bubbling-mud-1.jpg&amp;imgrefurl=http://www.travelblog.org/Oceania/New-Zealand/North-Island/Rotorua/blog-256840.html&amp;usg=__OHSaSTUY0nG35tCeHX7ld2fQUNk=&amp;h=300&amp;w=225&amp;sz=12&amp;hl=en&amp;start=2&amp;zoom=1&amp;um=1&amp;itbs=1&amp;tbnid=0EbPUWxGnE7uHM:&amp;tbnh=116&amp;tbnw=87&amp;prev=/images?q=steaming+wate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farm1.static.flickr.com/190/524186868_31a74594a1.jpg&amp;imgrefurl=http://www.flickr.com/groups/blue_monday/discuss/72157604370196925/&amp;usg=__3bKro_48rMIAeQrwduVJPICKMFY=&amp;h=375&amp;w=500&amp;sz=71&amp;hl=en&amp;start=5&amp;zoom=1&amp;um=1&amp;itbs=1&amp;tbnid=pvezEPzouTZROM:&amp;tbnh=98&amp;tbnw=130&amp;prev=/images?q=blue+object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mynewsletterbuilder.com/ex/template_content_corner/ex110/images/water.jpg&amp;imgrefurl=http://www.mynewsletterbuilder.com/ex/template_content_corner/ex110/lg.html&amp;usg=__L8jYVvJDYIdXcuk3M0ez-HA426o=&amp;h=640&amp;w=800&amp;sz=89&amp;hl=en&amp;start=2&amp;zoom=1&amp;um=1&amp;itbs=1&amp;tbnid=L73Dwc8okR-zSM:&amp;tbnh=114&amp;tbnw=143&amp;prev=/images?q=wate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mynewsletterbuilder.com/ex/template_content_corner/ex110/images/water.jpg&amp;imgrefurl=http://www.mynewsletterbuilder.com/ex/template_content_corner/ex110/lg.html&amp;usg=__L8jYVvJDYIdXcuk3M0ez-HA426o=&amp;h=640&amp;w=800&amp;sz=89&amp;hl=en&amp;start=2&amp;zoom=1&amp;um=1&amp;itbs=1&amp;tbnid=L73Dwc8okR-zSM:&amp;tbnh=114&amp;tbnw=143&amp;prev=/images?q=wate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communities.canada.com/vancouversun/cfs-file.ashx/__key/CommunityServer.Blogs.Components.WeblogFiles/thesearch/2626.TravelingRoundRockDSCF4041_2D00_719173.jpg&amp;imgrefurl=http://communities.canada.com/vancouversun/blogs/thesearch/archive/2009/10/24/god-is-like-a-rock-father-jazz-band-leader-all-of-the-above.aspx&amp;usg=__JMDUyR2wL-iSTnl6btaOn4l-S4k=&amp;h=960&amp;w=1440&amp;sz=129&amp;hl=en&amp;start=6&amp;zoom=1&amp;um=1&amp;itbs=1&amp;tbnid=RBuJn5QV_ZOlAM:&amp;tbnh=100&amp;tbnw=150&amp;prev=/images?q=rock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communities.canada.com/vancouversun/cfs-file.ashx/__key/CommunityServer.Blogs.Components.WeblogFiles/thesearch/2626.TravelingRoundRockDSCF4041_2D00_719173.jpg&amp;imgrefurl=http://communities.canada.com/vancouversun/blogs/thesearch/archive/2009/10/24/god-is-like-a-rock-father-jazz-band-leader-all-of-the-above.aspx&amp;usg=__JMDUyR2wL-iSTnl6btaOn4l-S4k=&amp;h=960&amp;w=1440&amp;sz=129&amp;hl=en&amp;start=6&amp;zoom=1&amp;um=1&amp;itbs=1&amp;tbnid=RBuJn5QV_ZOlAM:&amp;tbnh=100&amp;tbnw=150&amp;prev=/images?q=rock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hatscookingamerica.net/Foto4/BoilingWater.bmp&amp;imgrefurl=http://whatscookingamerica.net/boilpoint.htm&amp;usg=__ZXvNE9HZw_qmMqE1G340jTOWR_Q=&amp;h=252&amp;w=206&amp;sz=153&amp;hl=en&amp;start=9&amp;zoom=1&amp;um=1&amp;itbs=1&amp;tbnid=3n7cqtNdcHOg-M:&amp;tbnh=111&amp;tbnw=91&amp;prev=/images?q=boiling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whatscookingamerica.net/Foto4/BoilingWater.bmp&amp;imgrefurl=http://whatscookingamerica.net/boilpoint.htm&amp;usg=__ZXvNE9HZw_qmMqE1G340jTOWR_Q=&amp;h=252&amp;w=206&amp;sz=153&amp;hl=en&amp;start=9&amp;zoom=1&amp;um=1&amp;itbs=1&amp;tbnid=3n7cqtNdcHOg-M:&amp;tbnh=111&amp;tbnw=91&amp;prev=/images?q=boiling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imgres?imgurl=http://www.coinlink.com/Articles/images/dw_luster_prooflike.jpg&amp;imgrefurl=http://www.coinlink.com/News/us-coins/luster-on-us-gold-coins/&amp;usg=__idAWI4F90c0De1zp9PB0uBqOGA4=&amp;h=373&amp;w=304&amp;sz=34&amp;hl=en&amp;start=6&amp;zoom=1&amp;um=1&amp;itbs=1&amp;tbnid=aV9Lcl1QzkCwPM:&amp;tbnh=122&amp;tbnw=99&amp;prev=/images?q=luste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imgres?imgurl=http://www.coinlink.com/Articles/images/dw_luster_prooflike.jpg&amp;imgrefurl=http://www.coinlink.com/News/us-coins/luster-on-us-gold-coins/&amp;usg=__idAWI4F90c0De1zp9PB0uBqOGA4=&amp;h=373&amp;w=304&amp;sz=34&amp;hl=en&amp;start=6&amp;zoom=1&amp;um=1&amp;itbs=1&amp;tbnid=aV9Lcl1QzkCwPM:&amp;tbnh=122&amp;tbnw=99&amp;prev=/images?q=luster&amp;um=1&amp;hl=e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farm1.static.flickr.com/190/524186868_31a74594a1.jpg&amp;imgrefurl=http://www.flickr.com/groups/blue_monday/discuss/72157604370196925/&amp;usg=__3bKro_48rMIAeQrwduVJPICKMFY=&amp;h=375&amp;w=500&amp;sz=71&amp;hl=en&amp;start=5&amp;zoom=1&amp;um=1&amp;itbs=1&amp;tbnid=pvezEPzouTZROM:&amp;tbnh=98&amp;tbnw=130&amp;prev=/images?q=blue+object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imgres?imgurl=http://www.pollsb.com/photos/o/8748-fire_smelly_bitches.jpg&amp;imgrefurl=http://www.pollsb.com/polls/p4557-found_house_smellier_maid_s_maid_maid_s&amp;usg=__HLdEQpuHspxzGsYBm2tlRu0oSqk=&amp;h=600&amp;w=600&amp;sz=197&amp;hl=en&amp;start=1&amp;zoom=1&amp;um=1&amp;itbs=1&amp;tbnid=udxXyr8PvxbvDM:&amp;tbnh=135&amp;tbnw=135&amp;prev=/images?q=smelly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imgres?imgurl=http://www.pollsb.com/photos/o/8748-fire_smelly_bitches.jpg&amp;imgrefurl=http://www.pollsb.com/polls/p4557-found_house_smellier_maid_s_maid_maid_s&amp;usg=__HLdEQpuHspxzGsYBm2tlRu0oSqk=&amp;h=600&amp;w=600&amp;sz=197&amp;hl=en&amp;start=1&amp;zoom=1&amp;um=1&amp;itbs=1&amp;tbnid=udxXyr8PvxbvDM:&amp;tbnh=135&amp;tbnw=135&amp;prev=/images?q=smelly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tevespanglerscience.com/img/cache/bcb9b8db117ee64376aedaf7af3595ca/sevenlayer-2-51908.jpg&amp;imgrefurl=http://www.stevespanglerscience.com/experiment/seven-layer-density-column&amp;usg=__efRMn7vPuNXZSH8ujXHBsubPU7Y=&amp;h=500&amp;w=500&amp;sz=32&amp;hl=en&amp;start=4&amp;zoom=1&amp;um=1&amp;itbs=1&amp;tbnid=oofjBotSxYAOUM:&amp;tbnh=130&amp;tbnw=130&amp;prev=/images?q=density.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tevespanglerscience.com/img/cache/bcb9b8db117ee64376aedaf7af3595ca/sevenlayer-2-51908.jpg&amp;imgrefurl=http://www.stevespanglerscience.com/experiment/seven-layer-density-column&amp;usg=__efRMn7vPuNXZSH8ujXHBsubPU7Y=&amp;h=500&amp;w=500&amp;sz=32&amp;hl=en&amp;start=4&amp;zoom=1&amp;um=1&amp;itbs=1&amp;tbnid=oofjBotSxYAOUM:&amp;tbnh=130&amp;tbnw=130&amp;prev=/images?q=density.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exponent.com/files/Uploads/Images/Fan%20Fire%20Image%20For%20Main%20FTT%20Page_307x410.JPG&amp;imgrefurl=http://www.exponent.com/Fire--Flammability-Testing-Sub-Sub-Capability-Name/&amp;usg=__KkhsortVwAMi5B1-ByLIf11AZ18=&amp;h=410&amp;w=307&amp;sz=17&amp;hl=en&amp;start=2&amp;zoom=1&amp;um=1&amp;itbs=1&amp;tbnid=PpiLIDJ84LlmfM:&amp;tbnh=125&amp;tbnw=94&amp;prev=/images?q=Flammability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exponent.com/files/Uploads/Images/Fan%20Fire%20Image%20For%20Main%20FTT%20Page_307x410.JPG&amp;imgrefurl=http://www.exponent.com/Fire--Flammability-Testing-Sub-Sub-Capability-Name/&amp;usg=__KkhsortVwAMi5B1-ByLIf11AZ18=&amp;h=410&amp;w=307&amp;sz=17&amp;hl=en&amp;start=2&amp;zoom=1&amp;um=1&amp;itbs=1&amp;tbnid=PpiLIDJ84LlmfM:&amp;tbnh=125&amp;tbnw=94&amp;prev=/images?q=Flammability&amp;um=1&amp;hl=en&amp;sa=N&amp;rls=com.microsoft:en-us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and Chemical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Reacts with acid to form H</a:t>
            </a:r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1506" name="Picture 2" descr="http://t3.gstatic.com/images?q=tbn:lQtb9JymPHtvIM:http://www.we-r-here.com/cad/tutorials/level_3/images/s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752599"/>
            <a:ext cx="4343400" cy="24612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Reacts with acid to form H</a:t>
            </a:r>
            <a:r>
              <a:rPr lang="en-US" sz="2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/>
          <a:lstStyle/>
          <a:p>
            <a:r>
              <a:rPr lang="en-US" dirty="0" smtClean="0"/>
              <a:t>Chemical property- it </a:t>
            </a:r>
            <a:r>
              <a:rPr lang="en-US" u="sng" dirty="0" smtClean="0"/>
              <a:t>reacts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21506" name="Picture 2" descr="http://t3.gstatic.com/images?q=tbn:lQtb9JymPHtvIM:http://www.we-r-here.com/cad/tutorials/level_3/images/s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752599"/>
            <a:ext cx="4343400" cy="24612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 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49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554" name="Picture 2" descr="candle flame representing the effect of microgravity on combustion proce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4876800" cy="37362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 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49363"/>
          </a:xfrm>
        </p:spPr>
        <p:txBody>
          <a:bodyPr/>
          <a:lstStyle/>
          <a:p>
            <a:r>
              <a:rPr lang="en-US" dirty="0" smtClean="0"/>
              <a:t>Chemical- it changes the substance.</a:t>
            </a:r>
            <a:endParaRPr lang="en-US" dirty="0"/>
          </a:p>
        </p:txBody>
      </p:sp>
      <p:pic>
        <p:nvPicPr>
          <p:cNvPr id="23554" name="Picture 2" descr="candle flame representing the effect of microgravity on combustion process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4876800" cy="37362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 taste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5602" name="Picture 2" descr="http://t0.gstatic.com/images?q=tbn:DT7Io4eBQJADjM:http://1.bp.blogspot.com/_cKOQpC-iF9o/SLrnTwfB5EI/AAAAAAAAAF0/OgM2Fgl5pXw/s400/sourpatchmovi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447800"/>
            <a:ext cx="3505200" cy="3273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 taste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pic>
        <p:nvPicPr>
          <p:cNvPr id="25602" name="Picture 2" descr="http://t0.gstatic.com/images?q=tbn:DT7Io4eBQJADjM:http://1.bp.blogspot.com/_cKOQpC-iF9o/SLrnTwfB5EI/AAAAAAAAAF0/OgM2Fgl5pXw/s400/sourpatchmovi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447800"/>
            <a:ext cx="3505200" cy="3273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t1.gstatic.com/images?q=tbn:eFNN9p9gudASFM:http://www.dreamstime.com/melting-snowman-thumb434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05000"/>
            <a:ext cx="2590800" cy="25684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Physical… it is changing phases, but can be returned back to the original.</a:t>
            </a:r>
            <a:endParaRPr lang="en-US" dirty="0"/>
          </a:p>
        </p:txBody>
      </p:sp>
      <p:pic>
        <p:nvPicPr>
          <p:cNvPr id="27650" name="Picture 2" descr="http://t1.gstatic.com/images?q=tbn:eFNN9p9gudASFM:http://www.dreamstime.com/melting-snowman-thumb434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05000"/>
            <a:ext cx="2590800" cy="25684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Reacts with water to form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9698" name="Picture 2" descr="http://t3.gstatic.com/images?q=tbn:0EbPUWxGnE7uHM:http://photos.travelblog.org/Photos/38234/256840/t/2097242-Steaming-water-and-bubbling-mud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371600"/>
            <a:ext cx="2895600" cy="335280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Reacts with water to form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Chemical… it is </a:t>
            </a:r>
            <a:r>
              <a:rPr lang="en-US" u="sng" dirty="0" smtClean="0"/>
              <a:t>Reacting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29698" name="Picture 2" descr="http://t3.gstatic.com/images?q=tbn:0EbPUWxGnE7uHM:http://photos.travelblog.org/Photos/38234/256840/t/2097242-Steaming-water-and-bubbling-mud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371600"/>
            <a:ext cx="2895600" cy="335280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3.gstatic.com/images?q=tbn:pvezEPzouTZROM:http://farm1.static.flickr.com/190/524186868_31a74594a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71600"/>
            <a:ext cx="3886200" cy="29295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Reacts with a base to form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1746" name="Picture 2" descr="http://t3.gstatic.com/images?q=tbn:L73Dwc8okR-zSM:http://www.mynewsletterbuilder.com/ex/template_content_corner/ex110/images/wa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371599"/>
            <a:ext cx="4191000" cy="33410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Reacts with a base to form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pic>
        <p:nvPicPr>
          <p:cNvPr id="31746" name="Picture 2" descr="http://t3.gstatic.com/images?q=tbn:L73Dwc8okR-zSM:http://www.mynewsletterbuilder.com/ex/template_content_corner/ex110/images/wa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371599"/>
            <a:ext cx="4191000" cy="33410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4818" name="Picture 2" descr="http://t1.gstatic.com/images?q=tbn:RBuJn5QV_ZOlAM:http://communities.canada.com/vancouversun/cfs-file.ashx/__key/CommunityServer.Blogs.Components.WeblogFiles/thesearch/2626.TravelingRoundRockDSCF4041_2D00_719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2098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r>
              <a:rPr lang="en-US" dirty="0" smtClean="0"/>
              <a:t>Physical</a:t>
            </a:r>
            <a:endParaRPr lang="en-US" dirty="0"/>
          </a:p>
        </p:txBody>
      </p:sp>
      <p:pic>
        <p:nvPicPr>
          <p:cNvPr id="34818" name="Picture 2" descr="http://t1.gstatic.com/images?q=tbn:RBuJn5QV_ZOlAM:http://communities.canada.com/vancouversun/cfs-file.ashx/__key/CommunityServer.Blogs.Components.WeblogFiles/thesearch/2626.TravelingRoundRockDSCF4041_2D00_719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2098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4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6866" name="Picture 2" descr="http://t0.gstatic.com/images?q=tbn:3n7cqtNdcHOg-M:http://whatscookingamerica.net/Foto4/BoilingWater.bm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676400"/>
            <a:ext cx="2743200" cy="33461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4563"/>
          </a:xfrm>
        </p:spPr>
        <p:txBody>
          <a:bodyPr/>
          <a:lstStyle/>
          <a:p>
            <a:r>
              <a:rPr lang="en-US" dirty="0" smtClean="0"/>
              <a:t>Physical. It doesn’t alter the substance. </a:t>
            </a:r>
            <a:endParaRPr lang="en-US" dirty="0"/>
          </a:p>
        </p:txBody>
      </p:sp>
      <p:pic>
        <p:nvPicPr>
          <p:cNvPr id="36866" name="Picture 2" descr="http://t0.gstatic.com/images?q=tbn:3n7cqtNdcHOg-M:http://whatscookingamerica.net/Foto4/BoilingWater.bm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676400"/>
            <a:ext cx="2743200" cy="33461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neutralize a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Fertilizer is used on roses to neutralize the basic soil. </a:t>
            </a:r>
            <a:endParaRPr lang="en-US" dirty="0"/>
          </a:p>
        </p:txBody>
      </p:sp>
      <p:pic>
        <p:nvPicPr>
          <p:cNvPr id="38914" name="Picture 2" descr="http://www.pet-dog-cat-supply-store.com/shop/shop_image/product/5c69f21c57301d1a57b687c5fd5542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neutralize a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Fertilizer is used on roses to neutralize the basic soil. </a:t>
            </a:r>
          </a:p>
          <a:p>
            <a:r>
              <a:rPr lang="en-US" dirty="0" smtClean="0"/>
              <a:t>Chemical. It is changing the soil.</a:t>
            </a:r>
            <a:endParaRPr lang="en-US" dirty="0"/>
          </a:p>
        </p:txBody>
      </p:sp>
      <p:pic>
        <p:nvPicPr>
          <p:cNvPr id="38914" name="Picture 2" descr="http://www.pet-dog-cat-supply-store.com/shop/shop_image/product/5c69f21c57301d1a57b687c5fd5542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Luster (How Shiny)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62" name="Picture 2" descr="http://t3.gstatic.com/images?q=tbn:aV9Lcl1QzkCwPM:http://www.coinlink.com/Articles/images/dw_luster_prooflik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904999"/>
            <a:ext cx="2438400" cy="30048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Luster (How Shiny)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r>
              <a:rPr lang="en-US" dirty="0" smtClean="0"/>
              <a:t>You don’t alter it so its Physical.</a:t>
            </a:r>
            <a:endParaRPr lang="en-US" dirty="0"/>
          </a:p>
        </p:txBody>
      </p:sp>
      <p:pic>
        <p:nvPicPr>
          <p:cNvPr id="40962" name="Picture 2" descr="http://t3.gstatic.com/images?q=tbn:aV9Lcl1QzkCwPM:http://www.coinlink.com/Articles/images/dw_luster_prooflik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904999"/>
            <a:ext cx="2438400" cy="30048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pic>
        <p:nvPicPr>
          <p:cNvPr id="1026" name="Picture 2" descr="http://t3.gstatic.com/images?q=tbn:pvezEPzouTZROM:http://farm1.static.flickr.com/190/524186868_31a74594a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71600"/>
            <a:ext cx="3886200" cy="29295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5058" name="Picture 2" descr="http://t3.gstatic.com/images?q=tbn:udxXyr8PvxbvDM:http://www.pollsb.com/photos/o/8748-fire_smelly_bitch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524000"/>
            <a:ext cx="2895600" cy="28956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pic>
        <p:nvPicPr>
          <p:cNvPr id="45058" name="Picture 2" descr="http://t3.gstatic.com/images?q=tbn:udxXyr8PvxbvDM:http://www.pollsb.com/photos/o/8748-fire_smelly_bitch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524000"/>
            <a:ext cx="2895600" cy="28956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362" name="Picture 2" descr="http://t3.gstatic.com/images?q=tbn:oofjBotSxYAOUM:http://www.stevespanglerscience.com/img/cache/bcb9b8db117ee64376aedaf7af3595ca/sevenlayer-2-5190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954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pic>
        <p:nvPicPr>
          <p:cNvPr id="15362" name="Picture 2" descr="http://t3.gstatic.com/images?q=tbn:oofjBotSxYAOUM:http://www.stevespanglerscience.com/img/cache/bcb9b8db117ee64376aedaf7af3595ca/sevenlayer-2-5190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954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t3.gstatic.com/images?q=tbn:PpiLIDJ84LlmfM:http://www.exponent.com/files/Uploads/Images/Fan%2520Fire%2520Image%2520For%2520Main%2520FTT%2520Page_307x4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00200"/>
            <a:ext cx="2286000" cy="30398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Flammability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Chemical property- The original substance is fundamentally changed. </a:t>
            </a:r>
            <a:endParaRPr lang="en-US" dirty="0"/>
          </a:p>
        </p:txBody>
      </p:sp>
      <p:pic>
        <p:nvPicPr>
          <p:cNvPr id="17410" name="Picture 2" descr="http://t3.gstatic.com/images?q=tbn:PpiLIDJ84LlmfM:http://www.exponent.com/files/Uploads/Images/Fan%2520Fire%2520Image%2520For%2520Main%2520FTT%2520Page_307x4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00200"/>
            <a:ext cx="2286000" cy="30398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Solubility- (dissolves into a liquid to make a solution)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9458" name="Picture 2" descr="http://www.twinkiesproject.com/images/solubilit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1"/>
            <a:ext cx="39624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Solubility- (dissolves into a liquid to make a solution)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r>
              <a:rPr lang="en-US" dirty="0" smtClean="0"/>
              <a:t>Physical property</a:t>
            </a:r>
            <a:endParaRPr lang="en-US" dirty="0"/>
          </a:p>
        </p:txBody>
      </p:sp>
      <p:pic>
        <p:nvPicPr>
          <p:cNvPr id="19458" name="Picture 2" descr="http://www.twinkiesproject.com/images/solubilit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1"/>
            <a:ext cx="39624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209</Words>
  <Application>Microsoft Office PowerPoint</Application>
  <PresentationFormat>On-screen Show (4:3)</PresentationFormat>
  <Paragraphs>48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Physical and Chemical Properties</vt:lpstr>
      <vt:lpstr>Blue Color</vt:lpstr>
      <vt:lpstr>Blue Color</vt:lpstr>
      <vt:lpstr>Density</vt:lpstr>
      <vt:lpstr>Density</vt:lpstr>
      <vt:lpstr> Flammability</vt:lpstr>
      <vt:lpstr> Flammability</vt:lpstr>
      <vt:lpstr>Solubility- (dissolves into a liquid to make a solution)</vt:lpstr>
      <vt:lpstr>Solubility- (dissolves into a liquid to make a solution)</vt:lpstr>
      <vt:lpstr>Reacts with acid to form H2</vt:lpstr>
      <vt:lpstr>Reacts with acid to form H2</vt:lpstr>
      <vt:lpstr>Supports combustion</vt:lpstr>
      <vt:lpstr>Supports combustion</vt:lpstr>
      <vt:lpstr>Sour taste</vt:lpstr>
      <vt:lpstr>Sour taste</vt:lpstr>
      <vt:lpstr>Melting point</vt:lpstr>
      <vt:lpstr>Melting point</vt:lpstr>
      <vt:lpstr>Reacts with water to form a gas</vt:lpstr>
      <vt:lpstr>Reacts with water to form a gas</vt:lpstr>
      <vt:lpstr>Reacts with a base to form water</vt:lpstr>
      <vt:lpstr>Reacts with a base to form water</vt:lpstr>
      <vt:lpstr>Hardness</vt:lpstr>
      <vt:lpstr>Hardness</vt:lpstr>
      <vt:lpstr>Boiling Point</vt:lpstr>
      <vt:lpstr>Boiling Point</vt:lpstr>
      <vt:lpstr>Can neutralize a base</vt:lpstr>
      <vt:lpstr>Can neutralize a base</vt:lpstr>
      <vt:lpstr>Luster (How Shiny)</vt:lpstr>
      <vt:lpstr>Luster (How Shiny)</vt:lpstr>
      <vt:lpstr>Odor</vt:lpstr>
      <vt:lpstr>Odor</vt:lpstr>
    </vt:vector>
  </TitlesOfParts>
  <Company>Lewisville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Properties</dc:title>
  <dc:creator>Angela Ouellette</dc:creator>
  <cp:lastModifiedBy>Angela Ouellette</cp:lastModifiedBy>
  <cp:revision>588</cp:revision>
  <dcterms:created xsi:type="dcterms:W3CDTF">2010-10-29T13:24:28Z</dcterms:created>
  <dcterms:modified xsi:type="dcterms:W3CDTF">2011-10-26T13:52:29Z</dcterms:modified>
</cp:coreProperties>
</file>