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8" autoAdjust="0"/>
    <p:restoredTop sz="94660"/>
  </p:normalViewPr>
  <p:slideViewPr>
    <p:cSldViewPr snapToGrid="0">
      <p:cViewPr varScale="1">
        <p:scale>
          <a:sx n="60" d="100"/>
          <a:sy n="60" d="100"/>
        </p:scale>
        <p:origin x="2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3457-54E0-417A-8F26-13995147C7A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CB3F7-59BA-41DA-9368-53B73E592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65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3457-54E0-417A-8F26-13995147C7A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CB3F7-59BA-41DA-9368-53B73E592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646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3457-54E0-417A-8F26-13995147C7A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CB3F7-59BA-41DA-9368-53B73E592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500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3457-54E0-417A-8F26-13995147C7A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CB3F7-59BA-41DA-9368-53B73E592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340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3457-54E0-417A-8F26-13995147C7A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CB3F7-59BA-41DA-9368-53B73E592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703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3457-54E0-417A-8F26-13995147C7A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CB3F7-59BA-41DA-9368-53B73E592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66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3457-54E0-417A-8F26-13995147C7A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CB3F7-59BA-41DA-9368-53B73E592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251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3457-54E0-417A-8F26-13995147C7A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CB3F7-59BA-41DA-9368-53B73E592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74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3457-54E0-417A-8F26-13995147C7A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CB3F7-59BA-41DA-9368-53B73E592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440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3457-54E0-417A-8F26-13995147C7A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CB3F7-59BA-41DA-9368-53B73E592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50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3457-54E0-417A-8F26-13995147C7A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CB3F7-59BA-41DA-9368-53B73E592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45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93457-54E0-417A-8F26-13995147C7A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CB3F7-59BA-41DA-9368-53B73E592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294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987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1690688"/>
            <a:ext cx="10872537" cy="4754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843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6000" dirty="0" smtClean="0"/>
              <a:t>How many moon phases are there?</a:t>
            </a:r>
          </a:p>
          <a:p>
            <a:pPr marL="0" indent="0">
              <a:buNone/>
            </a:pPr>
            <a:r>
              <a:rPr lang="en-US" sz="6000" dirty="0" smtClean="0"/>
              <a:t>A. 8</a:t>
            </a:r>
          </a:p>
          <a:p>
            <a:pPr marL="0" indent="0">
              <a:buNone/>
            </a:pPr>
            <a:r>
              <a:rPr lang="en-US" sz="6000" dirty="0" smtClean="0"/>
              <a:t>B. 16</a:t>
            </a:r>
          </a:p>
          <a:p>
            <a:pPr marL="0" indent="0">
              <a:buNone/>
            </a:pPr>
            <a:r>
              <a:rPr lang="en-US" sz="6000" dirty="0" smtClean="0"/>
              <a:t>C. 29 1/2</a:t>
            </a:r>
          </a:p>
          <a:p>
            <a:pPr marL="0" indent="0">
              <a:buNone/>
            </a:pPr>
            <a:r>
              <a:rPr lang="en-US" sz="6000" dirty="0" smtClean="0"/>
              <a:t>D. 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023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5484" y="1759911"/>
            <a:ext cx="11423173" cy="403129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65484" y="561473"/>
            <a:ext cx="10515600" cy="744204"/>
          </a:xfrm>
        </p:spPr>
        <p:txBody>
          <a:bodyPr/>
          <a:lstStyle/>
          <a:p>
            <a:r>
              <a:rPr lang="en-US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196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2080" y="1891757"/>
            <a:ext cx="10832654" cy="2872748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305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9469" y="2378120"/>
            <a:ext cx="11682531" cy="2243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44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5508" y="2073484"/>
            <a:ext cx="10082500" cy="4327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487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9341" y="839454"/>
            <a:ext cx="10475103" cy="540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532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4882" y="365125"/>
            <a:ext cx="10186645" cy="6131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818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1005" y="1299410"/>
            <a:ext cx="11765739" cy="4844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571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4489" y="365125"/>
            <a:ext cx="10045617" cy="5883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895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30</Words>
  <Application>Microsoft Office PowerPoint</Application>
  <PresentationFormat>Widescreen</PresentationFormat>
  <Paragraphs>15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</vt:vector>
  </TitlesOfParts>
  <Company>Denton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Ouellette, Angela N</dc:creator>
  <cp:lastModifiedBy>Ouellette, Angela N</cp:lastModifiedBy>
  <cp:revision>2</cp:revision>
  <dcterms:created xsi:type="dcterms:W3CDTF">2016-01-14T21:42:53Z</dcterms:created>
  <dcterms:modified xsi:type="dcterms:W3CDTF">2016-01-14T21:44:54Z</dcterms:modified>
</cp:coreProperties>
</file>