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609C-8A76-4F77-8C3E-2706F94B8547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D414-6259-4E5C-B255-4C5B1C42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609C-8A76-4F77-8C3E-2706F94B8547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D414-6259-4E5C-B255-4C5B1C42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609C-8A76-4F77-8C3E-2706F94B8547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D414-6259-4E5C-B255-4C5B1C42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609C-8A76-4F77-8C3E-2706F94B8547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D414-6259-4E5C-B255-4C5B1C42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609C-8A76-4F77-8C3E-2706F94B8547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D414-6259-4E5C-B255-4C5B1C42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609C-8A76-4F77-8C3E-2706F94B8547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D414-6259-4E5C-B255-4C5B1C42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609C-8A76-4F77-8C3E-2706F94B8547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D414-6259-4E5C-B255-4C5B1C42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609C-8A76-4F77-8C3E-2706F94B8547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D414-6259-4E5C-B255-4C5B1C42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609C-8A76-4F77-8C3E-2706F94B8547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D414-6259-4E5C-B255-4C5B1C42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609C-8A76-4F77-8C3E-2706F94B8547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D414-6259-4E5C-B255-4C5B1C42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609C-8A76-4F77-8C3E-2706F94B8547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D414-6259-4E5C-B255-4C5B1C42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9609C-8A76-4F77-8C3E-2706F94B8547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8D414-6259-4E5C-B255-4C5B1C42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imgurl=http://andicampbell.com/wp-content/uploads/2009/12/question_mark2.jpg&amp;imgrefurl=http://andicampbell.com/?tag=question-mark&amp;h=480&amp;w=394&amp;sz=208&amp;tbnid=-DRiI4Eu9PLuyM:&amp;tbnh=129&amp;tbnw=106&amp;prev=/images?q=question+mark&amp;zoom=1&amp;q=question+mark&amp;usg=__-X0pQr9CeTGWnLTYpNqyta2fnsI=&amp;sa=X&amp;ei=Px6rTLLWD8GAlAej9tWWCQ&amp;ved=0CCkQ9QEwB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10/16/12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Why do you think the rules and routines are being reemphasized today?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periodic table has rows</a:t>
            </a:r>
            <a:endParaRPr lang="en-US" dirty="0"/>
          </a:p>
        </p:txBody>
      </p:sp>
      <p:pic>
        <p:nvPicPr>
          <p:cNvPr id="21506" name="Picture 2" descr="Periodic Table showing Perio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7162800" cy="5372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Key</a:t>
            </a:r>
            <a:endParaRPr lang="en-US" dirty="0"/>
          </a:p>
        </p:txBody>
      </p:sp>
      <p:pic>
        <p:nvPicPr>
          <p:cNvPr id="22530" name="Picture 2" descr="http://www.nassmc.org/graphics/nitrog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09800"/>
            <a:ext cx="2895600" cy="2692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61913"/>
            <a:ext cx="8429625" cy="673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r>
              <a:rPr lang="en-US" dirty="0" smtClean="0"/>
              <a:t>The Periodic 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[Periodic Table of the Elements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362200"/>
            <a:ext cx="6892228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r>
              <a:rPr lang="en-US" dirty="0" smtClean="0"/>
              <a:t>Dmitri Mendeleev</a:t>
            </a:r>
            <a:endParaRPr lang="en-US" dirty="0"/>
          </a:p>
        </p:txBody>
      </p:sp>
      <p:pic>
        <p:nvPicPr>
          <p:cNvPr id="14338" name="Picture 2" descr="http://www.bluffton.edu/~bergerd/nsc_111/images/Mendeleev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295400"/>
            <a:ext cx="4267200" cy="4380776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5410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Russian Chemist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discovered similarities in elements</a:t>
            </a:r>
            <a:endParaRPr lang="en-US" dirty="0"/>
          </a:p>
        </p:txBody>
      </p:sp>
      <p:pic>
        <p:nvPicPr>
          <p:cNvPr id="15362" name="Picture 2" descr="http://www.daviddarling.info/images/noble_gas_dischar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999" y="2362200"/>
            <a:ext cx="5183673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included atomic mass, density, color, melting point and bonding power.</a:t>
            </a:r>
            <a:endParaRPr lang="en-US" dirty="0"/>
          </a:p>
        </p:txBody>
      </p:sp>
      <p:pic>
        <p:nvPicPr>
          <p:cNvPr id="16388" name="Picture 4" descr="Example of nuclear isotop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828799"/>
            <a:ext cx="3429000" cy="46046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 made elements fit into columns. Empty spaces were elements not yet discovered….</a:t>
            </a:r>
            <a:endParaRPr lang="en-US" dirty="0"/>
          </a:p>
        </p:txBody>
      </p:sp>
      <p:pic>
        <p:nvPicPr>
          <p:cNvPr id="17410" name="Picture 2" descr="http://www.google.com/images?q=tbn:-DRiI4Eu9PLuyM::andicampbell.com/wp-content/uploads/2009/12/question_mark2.jpg&amp;t=1&amp;h=94&amp;w=77&amp;usg=__NoHRnscZa8wim1Kj9H4uFNaertc=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819400"/>
            <a:ext cx="2057400" cy="2511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table was still missing some elements…</a:t>
            </a:r>
            <a:endParaRPr lang="en-US" dirty="0"/>
          </a:p>
        </p:txBody>
      </p:sp>
      <p:pic>
        <p:nvPicPr>
          <p:cNvPr id="18434" name="Picture 2" descr="http://www.aps.org/publications/apsnews/200210/images/periodic_ta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33599"/>
            <a:ext cx="6934200" cy="4237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Moseley</a:t>
            </a:r>
            <a:endParaRPr lang="en-US" dirty="0"/>
          </a:p>
        </p:txBody>
      </p:sp>
      <p:pic>
        <p:nvPicPr>
          <p:cNvPr id="19458" name="Picture 2" descr="http://www.labnews.co.uk/cms_images/Image/Novpics/Henry_Mose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95400"/>
            <a:ext cx="3581400" cy="350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5000" y="53340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Arranged elements by atomic number, not mass. 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periodic table has columns</a:t>
            </a:r>
            <a:endParaRPr lang="en-US" dirty="0"/>
          </a:p>
        </p:txBody>
      </p:sp>
      <p:pic>
        <p:nvPicPr>
          <p:cNvPr id="20484" name="Picture 4" descr="http://upload.wikimedia.org/wikipedia/commons/thumb/8/84/Periodic_table.svg/500px-Periodic_tabl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8541993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87</Words>
  <Application>Microsoft Office PowerPoint</Application>
  <PresentationFormat>On-screen Show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10/16/12</vt:lpstr>
      <vt:lpstr>The Periodic Table</vt:lpstr>
      <vt:lpstr>Dmitri Mendeleev</vt:lpstr>
      <vt:lpstr>He discovered similarities in elements</vt:lpstr>
      <vt:lpstr>Properties included atomic mass, density, color, melting point and bonding power.</vt:lpstr>
      <vt:lpstr>He made elements fit into columns. Empty spaces were elements not yet discovered….</vt:lpstr>
      <vt:lpstr>The table was still missing some elements…</vt:lpstr>
      <vt:lpstr>Henry Moseley</vt:lpstr>
      <vt:lpstr>The periodic table has columns</vt:lpstr>
      <vt:lpstr>The periodic table has rows</vt:lpstr>
      <vt:lpstr>Element Key</vt:lpstr>
      <vt:lpstr>Slide 12</vt:lpstr>
    </vt:vector>
  </TitlesOfParts>
  <Company>Lewisville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LISD</dc:creator>
  <cp:lastModifiedBy>Angela Ouellette</cp:lastModifiedBy>
  <cp:revision>12</cp:revision>
  <dcterms:created xsi:type="dcterms:W3CDTF">2010-10-05T12:23:10Z</dcterms:created>
  <dcterms:modified xsi:type="dcterms:W3CDTF">2012-10-16T16:13:37Z</dcterms:modified>
</cp:coreProperties>
</file>