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641DC-FEBE-4460-8554-01F4B73ED121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824AB-BF77-44E6-8897-6E8CA3A06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63F4F95F-AE31-4B94-A380-4B60AB33A6A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B533CD90-C1D4-48F6-B4C7-CE682DB229F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A6DE5910-36D4-4C4D-992C-32FDC3D405EE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fld id="{266BAC1D-16BD-4ECD-B590-8DFCAC031DC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0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4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9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4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3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0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5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4947-D35B-4083-A6F3-BAE7CC2FCDD9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D17FC-E1EF-495D-BB64-568A2DCD3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library.thinkquest.org/C0125863/weather/image/front_stationary_en.gif&amp;imgrefurl=http://library.thinkquest.org/C0125863/weather/front.html&amp;h=292&amp;w=265&amp;sz=15&amp;tbnid=XmO-9gLZUOYJ:&amp;tbnh=115&amp;tbnw=104&amp;prev=/images%3Fq%3Dstationary%2Bfront%2B&amp;hl=en&amp;sa=X&amp;oi=image_result&amp;resnum=1&amp;ct=image&amp;cd=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Are the Major Air Masses?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2971800"/>
          </a:xfrm>
        </p:spPr>
        <p:txBody>
          <a:bodyPr>
            <a:noAutofit/>
          </a:bodyPr>
          <a:lstStyle/>
          <a:p>
            <a:pPr eaLnBrk="1" hangingPunct="1">
              <a:buFontTx/>
              <a:buChar char="•"/>
            </a:pPr>
            <a:r>
              <a:rPr lang="en-US" altLang="en-US" sz="2800" dirty="0" smtClean="0"/>
              <a:t>A </a:t>
            </a:r>
            <a:r>
              <a:rPr lang="en-US" altLang="en-US" sz="2800" i="1" u="sng" dirty="0" smtClean="0"/>
              <a:t>tropical </a:t>
            </a:r>
            <a:r>
              <a:rPr lang="en-US" altLang="en-US" sz="2800" u="sng" dirty="0" smtClean="0"/>
              <a:t>air mass </a:t>
            </a:r>
            <a:r>
              <a:rPr lang="en-US" altLang="en-US" sz="2800" dirty="0" smtClean="0"/>
              <a:t>forms over the tropics.</a:t>
            </a:r>
          </a:p>
          <a:p>
            <a:pPr eaLnBrk="1" hangingPunct="1">
              <a:buFontTx/>
              <a:buChar char="•"/>
            </a:pPr>
            <a:endParaRPr lang="en-US" altLang="en-US" sz="2800" dirty="0" smtClean="0"/>
          </a:p>
          <a:p>
            <a:pPr eaLnBrk="1" hangingPunct="1">
              <a:buFontTx/>
              <a:buChar char="•"/>
            </a:pPr>
            <a:r>
              <a:rPr lang="en-US" altLang="en-US" sz="2800" dirty="0" smtClean="0"/>
              <a:t>A </a:t>
            </a:r>
            <a:r>
              <a:rPr lang="en-US" altLang="en-US" sz="2800" i="1" u="sng" dirty="0" smtClean="0"/>
              <a:t>polar </a:t>
            </a:r>
            <a:r>
              <a:rPr lang="en-US" altLang="en-US" sz="2800" u="sng" dirty="0" smtClean="0"/>
              <a:t>air mass </a:t>
            </a:r>
            <a:r>
              <a:rPr lang="en-US" altLang="en-US" sz="2800" dirty="0" smtClean="0"/>
              <a:t>forms north of 50 degrees north latitude and 50 degrees south latitude.</a:t>
            </a:r>
          </a:p>
          <a:p>
            <a:pPr eaLnBrk="1" hangingPunct="1">
              <a:buFontTx/>
              <a:buChar char="•"/>
            </a:pPr>
            <a:endParaRPr lang="en-US" altLang="en-US" sz="2800" dirty="0" smtClean="0"/>
          </a:p>
          <a:p>
            <a:pPr eaLnBrk="1" hangingPunct="1">
              <a:buFontTx/>
              <a:buChar char="•"/>
            </a:pPr>
            <a:r>
              <a:rPr lang="en-US" altLang="en-US" sz="2800" dirty="0" smtClean="0"/>
              <a:t>A </a:t>
            </a:r>
            <a:r>
              <a:rPr lang="en-US" altLang="en-US" sz="2800" i="1" u="sng" dirty="0" smtClean="0"/>
              <a:t>maritime</a:t>
            </a:r>
            <a:r>
              <a:rPr lang="en-US" altLang="en-US" sz="2800" u="sng" dirty="0" smtClean="0"/>
              <a:t> air mass </a:t>
            </a:r>
            <a:r>
              <a:rPr lang="en-US" altLang="en-US" sz="2800" dirty="0" smtClean="0"/>
              <a:t>forms over the ocean.</a:t>
            </a:r>
          </a:p>
          <a:p>
            <a:pPr eaLnBrk="1" hangingPunct="1">
              <a:buFontTx/>
              <a:buChar char="•"/>
            </a:pPr>
            <a:endParaRPr lang="en-US" altLang="en-US" sz="2800" dirty="0" smtClean="0"/>
          </a:p>
          <a:p>
            <a:pPr eaLnBrk="1" hangingPunct="1">
              <a:buFontTx/>
              <a:buChar char="•"/>
            </a:pPr>
            <a:r>
              <a:rPr lang="en-US" altLang="en-US" sz="2800" dirty="0" smtClean="0"/>
              <a:t>A </a:t>
            </a:r>
            <a:r>
              <a:rPr lang="en-US" altLang="en-US" sz="2800" i="1" u="sng" dirty="0" smtClean="0"/>
              <a:t>continental</a:t>
            </a:r>
            <a:r>
              <a:rPr lang="en-US" altLang="en-US" sz="2800" u="sng" dirty="0" smtClean="0"/>
              <a:t> air mass </a:t>
            </a:r>
            <a:r>
              <a:rPr lang="en-US" altLang="en-US" sz="2800" dirty="0" smtClean="0"/>
              <a:t>forms over land.</a:t>
            </a:r>
          </a:p>
        </p:txBody>
      </p:sp>
    </p:spTree>
    <p:extLst>
      <p:ext uri="{BB962C8B-B14F-4D97-AF65-F5344CB8AC3E}">
        <p14:creationId xmlns:p14="http://schemas.microsoft.com/office/powerpoint/2010/main" val="282084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99" y="152400"/>
            <a:ext cx="7848600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Are Main Types of Fronts?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4038600" cy="4953000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dirty="0" smtClean="0"/>
              <a:t>cold front</a:t>
            </a:r>
            <a:r>
              <a:rPr lang="en-US" altLang="en-US" sz="2400" dirty="0" smtClean="0"/>
              <a:t> forms when a fast cold air mass runs into a slow warm air mass. 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/>
              <a:t>A cold front brings heavy rain or snow. </a:t>
            </a:r>
            <a:endParaRPr lang="en-US" altLang="en-US" sz="2400" dirty="0" smtClean="0"/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Move quickly, can cause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400" dirty="0" smtClean="0"/>
              <a:t>       abrupt weather changes,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400" dirty="0" smtClean="0"/>
              <a:t>        including violent thunderstorms.</a:t>
            </a:r>
            <a:endParaRPr lang="en-US" altLang="en-US" sz="2400" dirty="0" smtClean="0"/>
          </a:p>
          <a:p>
            <a:pPr eaLnBrk="1" hangingPunct="1">
              <a:buFontTx/>
              <a:buChar char="•"/>
            </a:pPr>
            <a:r>
              <a:rPr lang="en-US" altLang="en-US" sz="2400" dirty="0" smtClean="0"/>
              <a:t>After the front passes, cold dry air moves in, skies clear, winds shift, and temperatures drop</a:t>
            </a:r>
            <a:r>
              <a:rPr lang="en-US" altLang="en-US" sz="2400" dirty="0" smtClean="0"/>
              <a:t>.</a:t>
            </a:r>
          </a:p>
          <a:p>
            <a:pPr eaLnBrk="1" hangingPunct="1">
              <a:buFontTx/>
              <a:buChar char="•"/>
            </a:pPr>
            <a:endParaRPr lang="en-US" altLang="en-US" sz="2000" dirty="0" smtClean="0"/>
          </a:p>
        </p:txBody>
      </p:sp>
      <p:pic>
        <p:nvPicPr>
          <p:cNvPr id="8" name="Picture 4" descr="coldfro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799" y="2133600"/>
            <a:ext cx="4626429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724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4038600" cy="5105400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en-US" altLang="en-US" sz="2400" dirty="0" smtClean="0"/>
              <a:t>A </a:t>
            </a:r>
            <a:r>
              <a:rPr lang="en-US" altLang="en-US" sz="2400" b="1" dirty="0" smtClean="0"/>
              <a:t>warm front</a:t>
            </a:r>
            <a:r>
              <a:rPr lang="en-US" altLang="en-US" sz="2400" dirty="0" smtClean="0"/>
              <a:t> forms when a fast-moving warm air mass overtakes a slower-moving cold air mass. </a:t>
            </a:r>
          </a:p>
          <a:p>
            <a:pPr eaLnBrk="1" hangingPunct="1">
              <a:buFontTx/>
              <a:buChar char="•"/>
            </a:pPr>
            <a:r>
              <a:rPr lang="en-US" altLang="en-US" sz="2400" dirty="0" smtClean="0"/>
              <a:t>After the front passes, weather tends to be warmer and more humid</a:t>
            </a:r>
            <a:r>
              <a:rPr lang="en-US" altLang="en-US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showers and light rain fall along front where warm and cold air meet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Move more slowly than cold fronts, weather may be rainy or foggy for several days.</a:t>
            </a:r>
          </a:p>
          <a:p>
            <a:pPr eaLnBrk="1" hangingPunct="1">
              <a:buFontTx/>
              <a:buChar char="•"/>
            </a:pPr>
            <a:endParaRPr lang="en-US" altLang="en-US" sz="200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848600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Are Main Types of Fronts?</a:t>
            </a:r>
          </a:p>
        </p:txBody>
      </p:sp>
      <p:pic>
        <p:nvPicPr>
          <p:cNvPr id="8" name="Picture 4" descr="warmfro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33600"/>
            <a:ext cx="4456386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268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4523232" y="942975"/>
            <a:ext cx="4038600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ts val="25"/>
              </a:spcBef>
              <a:buFont typeface="Arial" charset="0"/>
              <a:buChar char="•"/>
            </a:pPr>
            <a:r>
              <a:rPr lang="en-US" altLang="en-US" dirty="0"/>
              <a:t>A </a:t>
            </a:r>
            <a:r>
              <a:rPr lang="en-US" altLang="en-US" b="1" dirty="0"/>
              <a:t>stationary front </a:t>
            </a:r>
            <a:r>
              <a:rPr lang="en-US" altLang="en-US" dirty="0"/>
              <a:t>forms when air masses meet, but neither can move the other</a:t>
            </a:r>
            <a:r>
              <a:rPr lang="en-US" altLang="en-US" dirty="0" smtClean="0"/>
              <a:t>.</a:t>
            </a:r>
          </a:p>
          <a:p>
            <a:pPr>
              <a:spcBef>
                <a:spcPts val="25"/>
              </a:spcBef>
              <a:buFont typeface="Arial" charset="0"/>
              <a:buChar char="•"/>
            </a:pPr>
            <a:r>
              <a:rPr lang="en-US" altLang="en-US" dirty="0" smtClean="0"/>
              <a:t>Two air masses face each other in “standoff”</a:t>
            </a:r>
            <a:endParaRPr lang="en-US" altLang="en-US" dirty="0"/>
          </a:p>
          <a:p>
            <a:pPr>
              <a:spcBef>
                <a:spcPts val="25"/>
              </a:spcBef>
              <a:buFont typeface="Arial" charset="0"/>
              <a:buChar char="•"/>
            </a:pPr>
            <a:r>
              <a:rPr lang="en-US" altLang="en-US" dirty="0"/>
              <a:t>Stationary fronts often bring many days of clouds and precipitation</a:t>
            </a:r>
            <a:r>
              <a:rPr lang="en-US" altLang="en-US" dirty="0" smtClean="0"/>
              <a:t>.</a:t>
            </a:r>
          </a:p>
          <a:p>
            <a:pPr>
              <a:spcBef>
                <a:spcPts val="25"/>
              </a:spcBef>
              <a:buFont typeface="Arial" charset="0"/>
              <a:buChar char="•"/>
            </a:pPr>
            <a:r>
              <a:rPr lang="en-US" altLang="en-US" dirty="0" smtClean="0"/>
              <a:t>When starts moving, becomes warm front if warm air advances and pushed cold air, and cold front if cold</a:t>
            </a:r>
            <a:r>
              <a:rPr lang="en-US" altLang="en-US" sz="1400" dirty="0" smtClean="0"/>
              <a:t> </a:t>
            </a:r>
            <a:r>
              <a:rPr lang="en-US" altLang="en-US" dirty="0" smtClean="0"/>
              <a:t>air moves forward ahead of warm air.</a:t>
            </a:r>
          </a:p>
          <a:p>
            <a:pPr>
              <a:spcBef>
                <a:spcPts val="25"/>
              </a:spcBef>
              <a:buFont typeface="Arial" charset="0"/>
              <a:buChar char="•"/>
            </a:pPr>
            <a:endParaRPr lang="en-US" altLang="en-US" sz="20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7432"/>
            <a:ext cx="7848600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Are Main Types of Fronts?</a:t>
            </a:r>
          </a:p>
        </p:txBody>
      </p:sp>
      <p:pic>
        <p:nvPicPr>
          <p:cNvPr id="8" name="Picture 3" descr="http://library.thinkquest.org/C0125863/weather/front.htm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992" y="921639"/>
            <a:ext cx="3276600" cy="394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1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occludedfro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876300"/>
            <a:ext cx="4371682" cy="3000376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876300"/>
            <a:ext cx="4038600" cy="5753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altLang="en-US" sz="2400" dirty="0" smtClean="0"/>
              <a:t>An </a:t>
            </a:r>
            <a:r>
              <a:rPr lang="en-US" altLang="en-US" sz="2400" b="1" dirty="0" smtClean="0"/>
              <a:t>occluded front</a:t>
            </a:r>
            <a:r>
              <a:rPr lang="en-US" altLang="en-US" sz="2400" dirty="0" smtClean="0"/>
              <a:t> forms when a warm air mass is caught between two cooler air masses. </a:t>
            </a:r>
          </a:p>
          <a:p>
            <a:pPr>
              <a:buFontTx/>
              <a:buChar char="•"/>
            </a:pPr>
            <a:r>
              <a:rPr lang="en-US" altLang="en-US" sz="2400" dirty="0" smtClean="0"/>
              <a:t>Occluded fronts cause weather to turn cloudy and rain or snow may fall.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Temperature near ground becomes cooler.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Warm air mass is cut off, or occluded, from ground by cooler air beneath it.</a:t>
            </a:r>
          </a:p>
          <a:p>
            <a:pPr>
              <a:buFontTx/>
              <a:buChar char="•"/>
            </a:pPr>
            <a:endParaRPr lang="en-US" altLang="en-US" sz="2400" dirty="0" smtClean="0"/>
          </a:p>
          <a:p>
            <a:pPr>
              <a:buFontTx/>
              <a:buChar char="•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6416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320</Words>
  <Application>Microsoft Office PowerPoint</Application>
  <PresentationFormat>On-screen Show (4:3)</PresentationFormat>
  <Paragraphs>33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Are the Major Air Masses? </vt:lpstr>
      <vt:lpstr>What Are Main Types of Fronts?</vt:lpstr>
      <vt:lpstr>What Are Main Types of Fronts?</vt:lpstr>
      <vt:lpstr>What Are Main Types of Fronts?</vt:lpstr>
      <vt:lpstr>PowerPoint Presentation</vt:lpstr>
    </vt:vector>
  </TitlesOfParts>
  <Company>Denton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Major Air Masses?</dc:title>
  <dc:creator>Ouellette, Angela N</dc:creator>
  <cp:lastModifiedBy>Ouellette, Angela N</cp:lastModifiedBy>
  <cp:revision>2</cp:revision>
  <dcterms:created xsi:type="dcterms:W3CDTF">2014-01-31T13:53:48Z</dcterms:created>
  <dcterms:modified xsi:type="dcterms:W3CDTF">2014-01-31T14:13:11Z</dcterms:modified>
</cp:coreProperties>
</file>